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1322" r:id="rId2"/>
    <p:sldId id="1271" r:id="rId3"/>
    <p:sldId id="1334" r:id="rId4"/>
    <p:sldId id="1270" r:id="rId5"/>
    <p:sldId id="340" r:id="rId6"/>
    <p:sldId id="662" r:id="rId7"/>
    <p:sldId id="663" r:id="rId8"/>
    <p:sldId id="298" r:id="rId9"/>
    <p:sldId id="332" r:id="rId10"/>
    <p:sldId id="349" r:id="rId11"/>
    <p:sldId id="398" r:id="rId12"/>
    <p:sldId id="399" r:id="rId13"/>
    <p:sldId id="1340" r:id="rId14"/>
    <p:sldId id="326" r:id="rId15"/>
    <p:sldId id="1335" r:id="rId16"/>
    <p:sldId id="335" r:id="rId17"/>
    <p:sldId id="334" r:id="rId18"/>
    <p:sldId id="336" r:id="rId19"/>
    <p:sldId id="1336" r:id="rId20"/>
    <p:sldId id="337" r:id="rId21"/>
    <p:sldId id="338" r:id="rId22"/>
    <p:sldId id="315" r:id="rId23"/>
    <p:sldId id="1339" r:id="rId24"/>
    <p:sldId id="331" r:id="rId25"/>
    <p:sldId id="264" r:id="rId26"/>
    <p:sldId id="1323" r:id="rId27"/>
    <p:sldId id="404" r:id="rId28"/>
    <p:sldId id="403" r:id="rId29"/>
    <p:sldId id="1326" r:id="rId30"/>
    <p:sldId id="1327"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E8"/>
    <a:srgbClr val="0D4D69"/>
    <a:srgbClr val="FF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57B157-E710-4866-9607-221EB89544B6}" v="107" dt="2025-12-25T08:08:55.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46729092277316"/>
          <c:y val="2.9432684479936896E-2"/>
          <c:w val="0.48255695332435294"/>
          <c:h val="0.94113463104012618"/>
        </c:manualLayout>
      </c:layout>
      <c:barChart>
        <c:barDir val="bar"/>
        <c:grouping val="stacked"/>
        <c:varyColors val="0"/>
        <c:ser>
          <c:idx val="0"/>
          <c:order val="0"/>
          <c:tx>
            <c:strRef>
              <c:f>Sheet1!$B$1</c:f>
              <c:strCache>
                <c:ptCount val="1"/>
                <c:pt idx="0">
                  <c:v>系列 1</c:v>
                </c:pt>
              </c:strCache>
            </c:strRef>
          </c:tx>
          <c:spPr>
            <a:solidFill>
              <a:srgbClr val="3484CC"/>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6F-43D9-97E3-D8F84326A399}"/>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6F-43D9-97E3-D8F84326A399}"/>
              </c:ext>
            </c:extLst>
          </c:dPt>
          <c:dPt>
            <c:idx val="2"/>
            <c:invertIfNegative val="0"/>
            <c:bubble3D val="0"/>
            <c:spPr>
              <a:solidFill>
                <a:srgbClr val="C00000"/>
              </a:solidFill>
              <a:ln>
                <a:noFill/>
              </a:ln>
              <a:effectLst/>
            </c:spPr>
            <c:extLst>
              <c:ext xmlns:c16="http://schemas.microsoft.com/office/drawing/2014/chart" uri="{C3380CC4-5D6E-409C-BE32-E72D297353CC}">
                <c16:uniqueId val="{00000005-156F-43D9-97E3-D8F84326A399}"/>
              </c:ext>
            </c:extLst>
          </c:dPt>
          <c:dPt>
            <c:idx val="3"/>
            <c:invertIfNegative val="0"/>
            <c:bubble3D val="0"/>
            <c:spPr>
              <a:solidFill>
                <a:srgbClr val="C00000"/>
              </a:solidFill>
              <a:ln>
                <a:noFill/>
              </a:ln>
              <a:effectLst/>
            </c:spPr>
            <c:extLst>
              <c:ext xmlns:c16="http://schemas.microsoft.com/office/drawing/2014/chart" uri="{C3380CC4-5D6E-409C-BE32-E72D297353CC}">
                <c16:uniqueId val="{00000007-156F-43D9-97E3-D8F84326A399}"/>
              </c:ext>
            </c:extLst>
          </c:dPt>
          <c:dPt>
            <c:idx val="4"/>
            <c:invertIfNegative val="0"/>
            <c:bubble3D val="0"/>
            <c:spPr>
              <a:solidFill>
                <a:srgbClr val="C00000"/>
              </a:solidFill>
              <a:ln>
                <a:noFill/>
              </a:ln>
              <a:effectLst/>
            </c:spPr>
            <c:extLst>
              <c:ext xmlns:c16="http://schemas.microsoft.com/office/drawing/2014/chart" uri="{C3380CC4-5D6E-409C-BE32-E72D297353CC}">
                <c16:uniqueId val="{00000009-156F-43D9-97E3-D8F84326A399}"/>
              </c:ext>
            </c:extLst>
          </c:dPt>
          <c:dPt>
            <c:idx val="5"/>
            <c:invertIfNegative val="0"/>
            <c:bubble3D val="0"/>
            <c:spPr>
              <a:solidFill>
                <a:srgbClr val="C00000"/>
              </a:solidFill>
              <a:ln>
                <a:noFill/>
              </a:ln>
              <a:effectLst/>
            </c:spPr>
            <c:extLst>
              <c:ext xmlns:c16="http://schemas.microsoft.com/office/drawing/2014/chart" uri="{C3380CC4-5D6E-409C-BE32-E72D297353CC}">
                <c16:uniqueId val="{0000000B-156F-43D9-97E3-D8F84326A399}"/>
              </c:ext>
            </c:extLst>
          </c:dPt>
          <c:dPt>
            <c:idx val="6"/>
            <c:invertIfNegative val="0"/>
            <c:bubble3D val="0"/>
            <c:spPr>
              <a:solidFill>
                <a:srgbClr val="C00000"/>
              </a:solidFill>
              <a:ln>
                <a:noFill/>
              </a:ln>
              <a:effectLst/>
            </c:spPr>
            <c:extLst>
              <c:ext xmlns:c16="http://schemas.microsoft.com/office/drawing/2014/chart" uri="{C3380CC4-5D6E-409C-BE32-E72D297353CC}">
                <c16:uniqueId val="{0000000D-156F-43D9-97E3-D8F84326A399}"/>
              </c:ext>
            </c:extLst>
          </c:dPt>
          <c:dPt>
            <c:idx val="7"/>
            <c:invertIfNegative val="0"/>
            <c:bubble3D val="0"/>
            <c:spPr>
              <a:solidFill>
                <a:srgbClr val="C00000"/>
              </a:solidFill>
              <a:ln>
                <a:noFill/>
              </a:ln>
              <a:effectLst/>
            </c:spPr>
            <c:extLst>
              <c:ext xmlns:c16="http://schemas.microsoft.com/office/drawing/2014/chart" uri="{C3380CC4-5D6E-409C-BE32-E72D297353CC}">
                <c16:uniqueId val="{0000000F-156F-43D9-97E3-D8F84326A399}"/>
              </c:ext>
            </c:extLst>
          </c:dPt>
          <c:dPt>
            <c:idx val="8"/>
            <c:invertIfNegative val="0"/>
            <c:bubble3D val="0"/>
            <c:spPr>
              <a:solidFill>
                <a:srgbClr val="C00000"/>
              </a:solidFill>
              <a:ln>
                <a:noFill/>
              </a:ln>
              <a:effectLst/>
            </c:spPr>
            <c:extLst>
              <c:ext xmlns:c16="http://schemas.microsoft.com/office/drawing/2014/chart" uri="{C3380CC4-5D6E-409C-BE32-E72D297353CC}">
                <c16:uniqueId val="{00000011-156F-43D9-97E3-D8F84326A399}"/>
              </c:ext>
            </c:extLst>
          </c:dPt>
          <c:dPt>
            <c:idx val="9"/>
            <c:invertIfNegative val="0"/>
            <c:bubble3D val="0"/>
            <c:spPr>
              <a:solidFill>
                <a:srgbClr val="1683B5"/>
              </a:solidFill>
              <a:ln>
                <a:noFill/>
              </a:ln>
              <a:effectLst/>
            </c:spPr>
            <c:extLst>
              <c:ext xmlns:c16="http://schemas.microsoft.com/office/drawing/2014/chart" uri="{C3380CC4-5D6E-409C-BE32-E72D297353CC}">
                <c16:uniqueId val="{00000013-156F-43D9-97E3-D8F84326A399}"/>
              </c:ext>
            </c:extLst>
          </c:dPt>
          <c:dPt>
            <c:idx val="10"/>
            <c:invertIfNegative val="0"/>
            <c:bubble3D val="0"/>
            <c:spPr>
              <a:solidFill>
                <a:srgbClr val="1683B5"/>
              </a:solidFill>
              <a:ln>
                <a:noFill/>
              </a:ln>
              <a:effectLst/>
            </c:spPr>
            <c:extLst>
              <c:ext xmlns:c16="http://schemas.microsoft.com/office/drawing/2014/chart" uri="{C3380CC4-5D6E-409C-BE32-E72D297353CC}">
                <c16:uniqueId val="{00000015-156F-43D9-97E3-D8F84326A399}"/>
              </c:ext>
            </c:extLst>
          </c:dPt>
          <c:dPt>
            <c:idx val="11"/>
            <c:invertIfNegative val="0"/>
            <c:bubble3D val="0"/>
            <c:spPr>
              <a:solidFill>
                <a:srgbClr val="1683B5"/>
              </a:solidFill>
              <a:ln>
                <a:noFill/>
              </a:ln>
              <a:effectLst/>
            </c:spPr>
            <c:extLst>
              <c:ext xmlns:c16="http://schemas.microsoft.com/office/drawing/2014/chart" uri="{C3380CC4-5D6E-409C-BE32-E72D297353CC}">
                <c16:uniqueId val="{00000017-156F-43D9-97E3-D8F84326A399}"/>
              </c:ext>
            </c:extLst>
          </c:dPt>
          <c:dPt>
            <c:idx val="12"/>
            <c:invertIfNegative val="0"/>
            <c:bubble3D val="0"/>
            <c:spPr>
              <a:solidFill>
                <a:srgbClr val="1683B5"/>
              </a:solidFill>
              <a:ln>
                <a:noFill/>
              </a:ln>
              <a:effectLst/>
            </c:spPr>
            <c:extLst>
              <c:ext xmlns:c16="http://schemas.microsoft.com/office/drawing/2014/chart" uri="{C3380CC4-5D6E-409C-BE32-E72D297353CC}">
                <c16:uniqueId val="{00000019-156F-43D9-97E3-D8F84326A399}"/>
              </c:ext>
            </c:extLst>
          </c:dPt>
          <c:dPt>
            <c:idx val="13"/>
            <c:invertIfNegative val="0"/>
            <c:bubble3D val="0"/>
            <c:spPr>
              <a:solidFill>
                <a:srgbClr val="1683B5"/>
              </a:solidFill>
              <a:ln>
                <a:noFill/>
              </a:ln>
              <a:effectLst/>
            </c:spPr>
            <c:extLst>
              <c:ext xmlns:c16="http://schemas.microsoft.com/office/drawing/2014/chart" uri="{C3380CC4-5D6E-409C-BE32-E72D297353CC}">
                <c16:uniqueId val="{0000001B-156F-43D9-97E3-D8F84326A399}"/>
              </c:ext>
            </c:extLst>
          </c:dPt>
          <c:dPt>
            <c:idx val="14"/>
            <c:invertIfNegative val="0"/>
            <c:bubble3D val="0"/>
            <c:spPr>
              <a:solidFill>
                <a:srgbClr val="1683B5"/>
              </a:solidFill>
              <a:ln>
                <a:noFill/>
              </a:ln>
              <a:effectLst/>
            </c:spPr>
            <c:extLst>
              <c:ext xmlns:c16="http://schemas.microsoft.com/office/drawing/2014/chart" uri="{C3380CC4-5D6E-409C-BE32-E72D297353CC}">
                <c16:uniqueId val="{0000001D-156F-43D9-97E3-D8F84326A399}"/>
              </c:ext>
            </c:extLst>
          </c:dPt>
          <c:dPt>
            <c:idx val="15"/>
            <c:invertIfNegative val="0"/>
            <c:bubble3D val="0"/>
            <c:spPr>
              <a:solidFill>
                <a:srgbClr val="1683B5"/>
              </a:solidFill>
              <a:ln>
                <a:noFill/>
              </a:ln>
              <a:effectLst/>
            </c:spPr>
            <c:extLst>
              <c:ext xmlns:c16="http://schemas.microsoft.com/office/drawing/2014/chart" uri="{C3380CC4-5D6E-409C-BE32-E72D297353CC}">
                <c16:uniqueId val="{0000001F-156F-43D9-97E3-D8F84326A399}"/>
              </c:ext>
            </c:extLst>
          </c:dPt>
          <c:dLbls>
            <c:delete val="1"/>
          </c:dLbls>
          <c:cat>
            <c:strRef>
              <c:f>Sheet1!$A$2:$A$17</c:f>
              <c:strCache>
                <c:ptCount val="16"/>
                <c:pt idx="0">
                  <c:v>相続争いを避けるため</c:v>
                </c:pt>
                <c:pt idx="1">
                  <c:v>特定の財産をあげたい相続人がいるため</c:v>
                </c:pt>
                <c:pt idx="2">
                  <c:v>平等に相続させたいため</c:v>
                </c:pt>
                <c:pt idx="3">
                  <c:v>相続財産に差をつけたいため</c:v>
                </c:pt>
                <c:pt idx="4">
                  <c:v>兄弟に相続させたくないため</c:v>
                </c:pt>
                <c:pt idx="5">
                  <c:v>異父母の兄弟がいるため</c:v>
                </c:pt>
                <c:pt idx="6">
                  <c:v>子供の認知のため</c:v>
                </c:pt>
                <c:pt idx="7">
                  <c:v>独り身のため</c:v>
                </c:pt>
                <c:pt idx="8">
                  <c:v>子どもがいない夫婦のため</c:v>
                </c:pt>
                <c:pt idx="9">
                  <c:v>人生のけじめのため</c:v>
                </c:pt>
                <c:pt idx="10">
                  <c:v>新聞やニュース等をみて</c:v>
                </c:pt>
                <c:pt idx="11">
                  <c:v>家族から薦められて</c:v>
                </c:pt>
                <c:pt idx="12">
                  <c:v>社会貢献のため</c:v>
                </c:pt>
                <c:pt idx="13">
                  <c:v>遺言セミナーに参加して</c:v>
                </c:pt>
                <c:pt idx="14">
                  <c:v>事業継承のため</c:v>
                </c:pt>
                <c:pt idx="15">
                  <c:v>その他</c:v>
                </c:pt>
              </c:strCache>
            </c:strRef>
          </c:cat>
          <c:val>
            <c:numRef>
              <c:f>Sheet1!$B$2:$B$17</c:f>
              <c:numCache>
                <c:formatCode>General</c:formatCode>
                <c:ptCount val="16"/>
                <c:pt idx="0">
                  <c:v>87</c:v>
                </c:pt>
                <c:pt idx="1">
                  <c:v>26</c:v>
                </c:pt>
                <c:pt idx="2">
                  <c:v>22</c:v>
                </c:pt>
                <c:pt idx="3">
                  <c:v>14</c:v>
                </c:pt>
                <c:pt idx="4">
                  <c:v>9</c:v>
                </c:pt>
                <c:pt idx="5">
                  <c:v>3</c:v>
                </c:pt>
                <c:pt idx="6">
                  <c:v>7</c:v>
                </c:pt>
                <c:pt idx="7">
                  <c:v>19</c:v>
                </c:pt>
                <c:pt idx="8">
                  <c:v>23</c:v>
                </c:pt>
                <c:pt idx="9">
                  <c:v>43</c:v>
                </c:pt>
                <c:pt idx="10">
                  <c:v>9</c:v>
                </c:pt>
                <c:pt idx="11">
                  <c:v>5</c:v>
                </c:pt>
                <c:pt idx="12">
                  <c:v>4</c:v>
                </c:pt>
                <c:pt idx="13">
                  <c:v>3</c:v>
                </c:pt>
                <c:pt idx="14">
                  <c:v>2</c:v>
                </c:pt>
                <c:pt idx="15">
                  <c:v>15</c:v>
                </c:pt>
              </c:numCache>
            </c:numRef>
          </c:val>
          <c:extLst>
            <c:ext xmlns:c16="http://schemas.microsoft.com/office/drawing/2014/chart" uri="{C3380CC4-5D6E-409C-BE32-E72D297353CC}">
              <c16:uniqueId val="{00000020-156F-43D9-97E3-D8F84326A399}"/>
            </c:ext>
          </c:extLst>
        </c:ser>
        <c:dLbls>
          <c:dLblPos val="ctr"/>
          <c:showLegendKey val="0"/>
          <c:showVal val="1"/>
          <c:showCatName val="0"/>
          <c:showSerName val="0"/>
          <c:showPercent val="0"/>
          <c:showBubbleSize val="0"/>
        </c:dLbls>
        <c:gapWidth val="110"/>
        <c:overlap val="100"/>
        <c:axId val="1624553119"/>
        <c:axId val="1615599631"/>
      </c:barChart>
      <c:catAx>
        <c:axId val="1624553119"/>
        <c:scaling>
          <c:orientation val="maxMin"/>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メイリオ" panose="020B0604030504040204" pitchFamily="50" charset="-128"/>
                <a:ea typeface="メイリオ" panose="020B0604030504040204" pitchFamily="50" charset="-128"/>
                <a:cs typeface="+mn-cs"/>
              </a:defRPr>
            </a:pPr>
            <a:endParaRPr lang="ja-JP"/>
          </a:p>
        </c:txPr>
        <c:crossAx val="1615599631"/>
        <c:crosses val="autoZero"/>
        <c:auto val="1"/>
        <c:lblAlgn val="ctr"/>
        <c:lblOffset val="100"/>
        <c:tickLblSkip val="1"/>
        <c:tickMarkSkip val="1"/>
        <c:noMultiLvlLbl val="0"/>
      </c:catAx>
      <c:valAx>
        <c:axId val="1615599631"/>
        <c:scaling>
          <c:orientation val="minMax"/>
        </c:scaling>
        <c:delete val="1"/>
        <c:axPos val="t"/>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out"/>
        <c:minorTickMark val="none"/>
        <c:tickLblPos val="nextTo"/>
        <c:crossAx val="1624553119"/>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85000"/>
              <a:lumOff val="15000"/>
            </a:schemeClr>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rgbClr val="70AD47"/>
              </a:solidFill>
              <a:ln w="19050">
                <a:solidFill>
                  <a:schemeClr val="lt1"/>
                </a:solidFill>
              </a:ln>
              <a:effectLst/>
            </c:spPr>
            <c:extLst>
              <c:ext xmlns:c16="http://schemas.microsoft.com/office/drawing/2014/chart" uri="{C3380CC4-5D6E-409C-BE32-E72D297353CC}">
                <c16:uniqueId val="{00000001-A6C4-4442-B51F-0A66FCACC3C2}"/>
              </c:ext>
            </c:extLst>
          </c:dPt>
          <c:dPt>
            <c:idx val="1"/>
            <c:bubble3D val="0"/>
            <c:spPr>
              <a:solidFill>
                <a:srgbClr val="F1995D"/>
              </a:solidFill>
              <a:ln w="19050">
                <a:solidFill>
                  <a:schemeClr val="lt1"/>
                </a:solidFill>
              </a:ln>
              <a:effectLst/>
            </c:spPr>
            <c:extLst>
              <c:ext xmlns:c16="http://schemas.microsoft.com/office/drawing/2014/chart" uri="{C3380CC4-5D6E-409C-BE32-E72D297353CC}">
                <c16:uniqueId val="{00000003-A6C4-4442-B51F-0A66FCACC3C2}"/>
              </c:ext>
            </c:extLst>
          </c:dPt>
          <c:dPt>
            <c:idx val="2"/>
            <c:bubble3D val="0"/>
            <c:spPr>
              <a:solidFill>
                <a:srgbClr val="9E61C3"/>
              </a:solidFill>
              <a:ln w="19050">
                <a:solidFill>
                  <a:schemeClr val="lt1"/>
                </a:solidFill>
              </a:ln>
              <a:effectLst/>
            </c:spPr>
            <c:extLst>
              <c:ext xmlns:c16="http://schemas.microsoft.com/office/drawing/2014/chart" uri="{C3380CC4-5D6E-409C-BE32-E72D297353CC}">
                <c16:uniqueId val="{00000005-A6C4-4442-B51F-0A66FCACC3C2}"/>
              </c:ext>
            </c:extLst>
          </c:dPt>
          <c:dPt>
            <c:idx val="3"/>
            <c:bubble3D val="0"/>
            <c:spPr>
              <a:solidFill>
                <a:srgbClr val="E6AF00"/>
              </a:solidFill>
              <a:ln w="19050">
                <a:solidFill>
                  <a:schemeClr val="lt1"/>
                </a:solidFill>
              </a:ln>
              <a:effectLst/>
            </c:spPr>
            <c:extLst>
              <c:ext xmlns:c16="http://schemas.microsoft.com/office/drawing/2014/chart" uri="{C3380CC4-5D6E-409C-BE32-E72D297353CC}">
                <c16:uniqueId val="{00000007-A6C4-4442-B51F-0A66FCACC3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6C4-4442-B51F-0A66FCACC3C2}"/>
              </c:ext>
            </c:extLst>
          </c:dPt>
          <c:dPt>
            <c:idx val="5"/>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B-A6C4-4442-B51F-0A66FCACC3C2}"/>
              </c:ext>
            </c:extLst>
          </c:dPt>
          <c:dPt>
            <c:idx val="6"/>
            <c:bubble3D val="0"/>
            <c:spPr>
              <a:solidFill>
                <a:srgbClr val="EB85A5"/>
              </a:solidFill>
              <a:ln w="19050">
                <a:solidFill>
                  <a:schemeClr val="lt1"/>
                </a:solidFill>
              </a:ln>
              <a:effectLst/>
            </c:spPr>
            <c:extLst>
              <c:ext xmlns:c16="http://schemas.microsoft.com/office/drawing/2014/chart" uri="{C3380CC4-5D6E-409C-BE32-E72D297353CC}">
                <c16:uniqueId val="{0000000D-A6C4-4442-B51F-0A66FCACC3C2}"/>
              </c:ext>
            </c:extLst>
          </c:dPt>
          <c:cat>
            <c:strRef>
              <c:f>Sheet1!$A$2:$A$8</c:f>
              <c:strCache>
                <c:ptCount val="7"/>
                <c:pt idx="0">
                  <c:v>20代以下</c:v>
                </c:pt>
                <c:pt idx="1">
                  <c:v>30代</c:v>
                </c:pt>
                <c:pt idx="2">
                  <c:v>40代</c:v>
                </c:pt>
                <c:pt idx="3">
                  <c:v>50代</c:v>
                </c:pt>
                <c:pt idx="4">
                  <c:v>60代</c:v>
                </c:pt>
                <c:pt idx="5">
                  <c:v>70代以上</c:v>
                </c:pt>
                <c:pt idx="6">
                  <c:v>覚えていない</c:v>
                </c:pt>
              </c:strCache>
            </c:strRef>
          </c:cat>
          <c:val>
            <c:numRef>
              <c:f>Sheet1!$B$2:$B$8</c:f>
              <c:numCache>
                <c:formatCode>General</c:formatCode>
                <c:ptCount val="7"/>
                <c:pt idx="0">
                  <c:v>3</c:v>
                </c:pt>
                <c:pt idx="1">
                  <c:v>7</c:v>
                </c:pt>
                <c:pt idx="2">
                  <c:v>22</c:v>
                </c:pt>
                <c:pt idx="3">
                  <c:v>22</c:v>
                </c:pt>
                <c:pt idx="4">
                  <c:v>35</c:v>
                </c:pt>
                <c:pt idx="5">
                  <c:v>3</c:v>
                </c:pt>
                <c:pt idx="6">
                  <c:v>8</c:v>
                </c:pt>
              </c:numCache>
            </c:numRef>
          </c:val>
          <c:extLst>
            <c:ext xmlns:c16="http://schemas.microsoft.com/office/drawing/2014/chart" uri="{C3380CC4-5D6E-409C-BE32-E72D297353CC}">
              <c16:uniqueId val="{0000000E-A6C4-4442-B51F-0A66FCACC3C2}"/>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rgbClr val="567FCA"/>
              </a:solidFill>
              <a:ln w="19050">
                <a:solidFill>
                  <a:schemeClr val="lt1"/>
                </a:solidFill>
              </a:ln>
              <a:effectLst/>
            </c:spPr>
            <c:extLst>
              <c:ext xmlns:c16="http://schemas.microsoft.com/office/drawing/2014/chart" uri="{C3380CC4-5D6E-409C-BE32-E72D297353CC}">
                <c16:uniqueId val="{00000001-7D0D-4C7E-B720-93B2A8AA47D3}"/>
              </c:ext>
            </c:extLst>
          </c:dPt>
          <c:dPt>
            <c:idx val="1"/>
            <c:bubble3D val="0"/>
            <c:spPr>
              <a:solidFill>
                <a:srgbClr val="F1995D"/>
              </a:solidFill>
              <a:ln w="19050">
                <a:solidFill>
                  <a:schemeClr val="lt1"/>
                </a:solidFill>
              </a:ln>
              <a:effectLst/>
            </c:spPr>
            <c:extLst>
              <c:ext xmlns:c16="http://schemas.microsoft.com/office/drawing/2014/chart" uri="{C3380CC4-5D6E-409C-BE32-E72D297353CC}">
                <c16:uniqueId val="{00000003-7D0D-4C7E-B720-93B2A8AA47D3}"/>
              </c:ext>
            </c:extLst>
          </c:dPt>
          <c:dPt>
            <c:idx val="2"/>
            <c:bubble3D val="0"/>
            <c:spPr>
              <a:solidFill>
                <a:srgbClr val="70AD47"/>
              </a:solidFill>
              <a:ln w="19050">
                <a:solidFill>
                  <a:schemeClr val="lt1"/>
                </a:solidFill>
              </a:ln>
              <a:effectLst/>
            </c:spPr>
            <c:extLst>
              <c:ext xmlns:c16="http://schemas.microsoft.com/office/drawing/2014/chart" uri="{C3380CC4-5D6E-409C-BE32-E72D297353CC}">
                <c16:uniqueId val="{00000005-7D0D-4C7E-B720-93B2A8AA47D3}"/>
              </c:ext>
            </c:extLst>
          </c:dPt>
          <c:dPt>
            <c:idx val="3"/>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7-7D0D-4C7E-B720-93B2A8AA47D3}"/>
              </c:ext>
            </c:extLst>
          </c:dPt>
          <c:cat>
            <c:strRef>
              <c:f>Sheet1!$A$2:$A$5</c:f>
              <c:strCache>
                <c:ptCount val="4"/>
                <c:pt idx="0">
                  <c:v>自筆証書遺言</c:v>
                </c:pt>
                <c:pt idx="1">
                  <c:v>構成証書遺言</c:v>
                </c:pt>
                <c:pt idx="2">
                  <c:v>秘密証書遺言</c:v>
                </c:pt>
                <c:pt idx="3">
                  <c:v>わからない</c:v>
                </c:pt>
              </c:strCache>
            </c:strRef>
          </c:cat>
          <c:val>
            <c:numRef>
              <c:f>Sheet1!$B$2:$B$5</c:f>
              <c:numCache>
                <c:formatCode>General</c:formatCode>
                <c:ptCount val="4"/>
                <c:pt idx="0">
                  <c:v>69</c:v>
                </c:pt>
                <c:pt idx="1">
                  <c:v>17</c:v>
                </c:pt>
                <c:pt idx="2">
                  <c:v>3</c:v>
                </c:pt>
                <c:pt idx="3">
                  <c:v>11</c:v>
                </c:pt>
              </c:numCache>
            </c:numRef>
          </c:val>
          <c:extLst>
            <c:ext xmlns:c16="http://schemas.microsoft.com/office/drawing/2014/chart" uri="{C3380CC4-5D6E-409C-BE32-E72D297353CC}">
              <c16:uniqueId val="{0000000C-7D0D-4C7E-B720-93B2A8AA47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C4EB4-6A7B-4426-A99A-D43FBA494D19}" type="datetimeFigureOut">
              <a:rPr kumimoji="1" lang="ja-JP" altLang="en-US" smtClean="0"/>
              <a:t>2025/12/30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99073-CC5B-4BF0-B68A-33C3FAD834D7}" type="slidenum">
              <a:rPr kumimoji="1" lang="ja-JP" altLang="en-US" smtClean="0"/>
              <a:t>‹#›</a:t>
            </a:fld>
            <a:endParaRPr kumimoji="1" lang="ja-JP" altLang="en-US"/>
          </a:p>
        </p:txBody>
      </p:sp>
    </p:spTree>
    <p:extLst>
      <p:ext uri="{BB962C8B-B14F-4D97-AF65-F5344CB8AC3E}">
        <p14:creationId xmlns:p14="http://schemas.microsoft.com/office/powerpoint/2010/main" val="4879706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2022/7/9</a:t>
            </a:r>
            <a:endParaRPr kumimoji="1" lang="ja-JP" altLang="en-US"/>
          </a:p>
        </p:txBody>
      </p:sp>
      <p:sp>
        <p:nvSpPr>
          <p:cNvPr id="5" name="スライド番号プレースホルダー 4"/>
          <p:cNvSpPr>
            <a:spLocks noGrp="1"/>
          </p:cNvSpPr>
          <p:nvPr>
            <p:ph type="sldNum" sz="quarter" idx="5"/>
          </p:nvPr>
        </p:nvSpPr>
        <p:spPr/>
        <p:txBody>
          <a:bodyPr/>
          <a:lstStyle/>
          <a:p>
            <a:fld id="{52922E21-E6F2-4A7E-BACD-50E17AF1C201}" type="slidenum">
              <a:rPr kumimoji="1" lang="ja-JP" altLang="en-US" smtClean="0"/>
              <a:t>1</a:t>
            </a:fld>
            <a:endParaRPr kumimoji="1" lang="ja-JP" altLang="en-US"/>
          </a:p>
        </p:txBody>
      </p:sp>
    </p:spTree>
    <p:extLst>
      <p:ext uri="{BB962C8B-B14F-4D97-AF65-F5344CB8AC3E}">
        <p14:creationId xmlns:p14="http://schemas.microsoft.com/office/powerpoint/2010/main" val="214310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7BFA6A2-0352-43F6-B570-AC4F4E1E8D17}" type="slidenum">
              <a:rPr kumimoji="1" lang="ja-JP" altLang="en-US" smtClean="0"/>
              <a:t>10</a:t>
            </a:fld>
            <a:endParaRPr kumimoji="1" lang="ja-JP" altLang="en-US"/>
          </a:p>
        </p:txBody>
      </p:sp>
    </p:spTree>
    <p:extLst>
      <p:ext uri="{BB962C8B-B14F-4D97-AF65-F5344CB8AC3E}">
        <p14:creationId xmlns:p14="http://schemas.microsoft.com/office/powerpoint/2010/main" val="4108552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FCD808-AF12-486A-BC2D-E08FB4C9DA10}" type="slidenum">
              <a:rPr kumimoji="1" lang="ja-JP" altLang="en-US" smtClean="0"/>
              <a:t>11</a:t>
            </a:fld>
            <a:endParaRPr kumimoji="1" lang="ja-JP" altLang="en-US"/>
          </a:p>
        </p:txBody>
      </p:sp>
    </p:spTree>
    <p:extLst>
      <p:ext uri="{BB962C8B-B14F-4D97-AF65-F5344CB8AC3E}">
        <p14:creationId xmlns:p14="http://schemas.microsoft.com/office/powerpoint/2010/main" val="4222651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FCD808-AF12-486A-BC2D-E08FB4C9DA10}" type="slidenum">
              <a:rPr kumimoji="1" lang="ja-JP" altLang="en-US" smtClean="0"/>
              <a:t>12</a:t>
            </a:fld>
            <a:endParaRPr kumimoji="1" lang="ja-JP" altLang="en-US"/>
          </a:p>
        </p:txBody>
      </p:sp>
    </p:spTree>
    <p:extLst>
      <p:ext uri="{BB962C8B-B14F-4D97-AF65-F5344CB8AC3E}">
        <p14:creationId xmlns:p14="http://schemas.microsoft.com/office/powerpoint/2010/main" val="807341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我が家は大した財産がないというなら相続税対策が必要ないだけ</a:t>
            </a:r>
          </a:p>
        </p:txBody>
      </p:sp>
      <p:sp>
        <p:nvSpPr>
          <p:cNvPr id="4" name="スライド番号プレースホルダー 3"/>
          <p:cNvSpPr>
            <a:spLocks noGrp="1"/>
          </p:cNvSpPr>
          <p:nvPr>
            <p:ph type="sldNum" sz="quarter" idx="5"/>
          </p:nvPr>
        </p:nvSpPr>
        <p:spPr/>
        <p:txBody>
          <a:bodyPr/>
          <a:lstStyle/>
          <a:p>
            <a:fld id="{2CFCD808-AF12-486A-BC2D-E08FB4C9DA10}" type="slidenum">
              <a:rPr kumimoji="1" lang="ja-JP" altLang="en-US" smtClean="0"/>
              <a:t>20</a:t>
            </a:fld>
            <a:endParaRPr kumimoji="1" lang="ja-JP" altLang="en-US"/>
          </a:p>
        </p:txBody>
      </p:sp>
    </p:spTree>
    <p:extLst>
      <p:ext uri="{BB962C8B-B14F-4D97-AF65-F5344CB8AC3E}">
        <p14:creationId xmlns:p14="http://schemas.microsoft.com/office/powerpoint/2010/main" val="3390954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F2A32-A377-1D9E-D081-CCC4141480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AA6E32-A991-5B71-4DE1-CB309C28B8A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8DE8E6D-73C5-39D9-3B3C-528AB05B1CDC}"/>
              </a:ext>
            </a:extLst>
          </p:cNvPr>
          <p:cNvSpPr>
            <a:spLocks noGrp="1"/>
          </p:cNvSpPr>
          <p:nvPr>
            <p:ph type="body" idx="1"/>
          </p:nvPr>
        </p:nvSpPr>
        <p:spPr/>
        <p:txBody>
          <a:bodyPr/>
          <a:lstStyle/>
          <a:p>
            <a:r>
              <a:rPr kumimoji="1" lang="ja-JP" altLang="en-US" dirty="0"/>
              <a:t>参加者に軽く質問なども入れていただく</a:t>
            </a:r>
          </a:p>
        </p:txBody>
      </p:sp>
      <p:sp>
        <p:nvSpPr>
          <p:cNvPr id="4" name="スライド番号プレースホルダー 3">
            <a:extLst>
              <a:ext uri="{FF2B5EF4-FFF2-40B4-BE49-F238E27FC236}">
                <a16:creationId xmlns:a16="http://schemas.microsoft.com/office/drawing/2014/main" id="{C297562B-2740-7758-9219-493E7ED04333}"/>
              </a:ext>
            </a:extLst>
          </p:cNvPr>
          <p:cNvSpPr>
            <a:spLocks noGrp="1"/>
          </p:cNvSpPr>
          <p:nvPr>
            <p:ph type="sldNum" sz="quarter" idx="10"/>
          </p:nvPr>
        </p:nvSpPr>
        <p:spPr/>
        <p:txBody>
          <a:bodyPr/>
          <a:lstStyle/>
          <a:p>
            <a:fld id="{A74A6D5A-3C84-4BAA-8DCA-753511666DED}" type="slidenum">
              <a:rPr kumimoji="1" lang="ja-JP" altLang="en-US" smtClean="0"/>
              <a:t>23</a:t>
            </a:fld>
            <a:endParaRPr kumimoji="1" lang="ja-JP" altLang="en-US"/>
          </a:p>
        </p:txBody>
      </p:sp>
    </p:spTree>
    <p:extLst>
      <p:ext uri="{BB962C8B-B14F-4D97-AF65-F5344CB8AC3E}">
        <p14:creationId xmlns:p14="http://schemas.microsoft.com/office/powerpoint/2010/main" val="782194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その１　残された人たちが困らない様に</a:t>
            </a:r>
            <a:endParaRPr kumimoji="1" lang="en-US" altLang="ja-JP" dirty="0"/>
          </a:p>
          <a:p>
            <a:r>
              <a:rPr kumimoji="1" lang="ja-JP" altLang="en-US" dirty="0"/>
              <a:t>その２　皆が納得できるように</a:t>
            </a:r>
            <a:endParaRPr kumimoji="1" lang="en-US" altLang="ja-JP" dirty="0"/>
          </a:p>
          <a:p>
            <a:r>
              <a:rPr kumimoji="1" lang="ja-JP" altLang="en-US" dirty="0"/>
              <a:t>その３　漠然とした先の不安を解消する、そして楽しく</a:t>
            </a:r>
            <a:endParaRPr kumimoji="1" lang="en-US" altLang="ja-JP" dirty="0"/>
          </a:p>
        </p:txBody>
      </p:sp>
      <p:sp>
        <p:nvSpPr>
          <p:cNvPr id="4" name="スライド番号プレースホルダー 3"/>
          <p:cNvSpPr>
            <a:spLocks noGrp="1"/>
          </p:cNvSpPr>
          <p:nvPr>
            <p:ph type="sldNum" sz="quarter" idx="5"/>
          </p:nvPr>
        </p:nvSpPr>
        <p:spPr/>
        <p:txBody>
          <a:bodyPr/>
          <a:lstStyle/>
          <a:p>
            <a:fld id="{AC16A8D9-5050-4B2D-818D-0DFD633384D3}" type="slidenum">
              <a:rPr kumimoji="1" lang="ja-JP" altLang="en-US" smtClean="0"/>
              <a:t>24</a:t>
            </a:fld>
            <a:endParaRPr kumimoji="1" lang="ja-JP" altLang="en-US"/>
          </a:p>
        </p:txBody>
      </p:sp>
    </p:spTree>
    <p:extLst>
      <p:ext uri="{BB962C8B-B14F-4D97-AF65-F5344CB8AC3E}">
        <p14:creationId xmlns:p14="http://schemas.microsoft.com/office/powerpoint/2010/main" val="3687944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晴子ちゃんの話</a:t>
            </a:r>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25</a:t>
            </a:fld>
            <a:endParaRPr lang="ja-JP" altLang="en-US" dirty="0"/>
          </a:p>
        </p:txBody>
      </p:sp>
    </p:spTree>
    <p:extLst>
      <p:ext uri="{BB962C8B-B14F-4D97-AF65-F5344CB8AC3E}">
        <p14:creationId xmlns:p14="http://schemas.microsoft.com/office/powerpoint/2010/main" val="385410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晴子ちゃんの話</a:t>
            </a:r>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26</a:t>
            </a:fld>
            <a:endParaRPr lang="ja-JP" altLang="en-US" dirty="0"/>
          </a:p>
        </p:txBody>
      </p:sp>
    </p:spTree>
    <p:extLst>
      <p:ext uri="{BB962C8B-B14F-4D97-AF65-F5344CB8AC3E}">
        <p14:creationId xmlns:p14="http://schemas.microsoft.com/office/powerpoint/2010/main" val="993021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27</a:t>
            </a:fld>
            <a:endParaRPr lang="ja-JP" altLang="en-US" dirty="0"/>
          </a:p>
        </p:txBody>
      </p:sp>
    </p:spTree>
    <p:extLst>
      <p:ext uri="{BB962C8B-B14F-4D97-AF65-F5344CB8AC3E}">
        <p14:creationId xmlns:p14="http://schemas.microsoft.com/office/powerpoint/2010/main" val="1136990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その他にも皆さんに万が一のことがあった時、お子さんは誰を読んで欲しいか知っていますか？</a:t>
            </a:r>
            <a:br>
              <a:rPr kumimoji="1" lang="en-US" altLang="ja-JP" dirty="0"/>
            </a:br>
            <a:br>
              <a:rPr kumimoji="1" lang="en-US" altLang="ja-JP" dirty="0"/>
            </a:br>
            <a:r>
              <a:rPr kumimoji="1" lang="ja-JP" altLang="en-US" dirty="0"/>
              <a:t>私の例：叱られたこと、印鑑のこと</a:t>
            </a:r>
          </a:p>
          <a:p>
            <a:endParaRPr kumimoji="1" lang="ja-JP" altLang="en-US" dirty="0"/>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28</a:t>
            </a:fld>
            <a:endParaRPr lang="ja-JP" altLang="en-US" dirty="0"/>
          </a:p>
        </p:txBody>
      </p:sp>
    </p:spTree>
    <p:extLst>
      <p:ext uri="{BB962C8B-B14F-4D97-AF65-F5344CB8AC3E}">
        <p14:creationId xmlns:p14="http://schemas.microsoft.com/office/powerpoint/2010/main" val="140787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799073-CC5B-4BF0-B68A-33C3FAD834D7}" type="slidenum">
              <a:rPr kumimoji="1" lang="ja-JP" altLang="en-US" smtClean="0"/>
              <a:t>2</a:t>
            </a:fld>
            <a:endParaRPr kumimoji="1" lang="ja-JP" altLang="en-US"/>
          </a:p>
        </p:txBody>
      </p:sp>
    </p:spTree>
    <p:extLst>
      <p:ext uri="{BB962C8B-B14F-4D97-AF65-F5344CB8AC3E}">
        <p14:creationId xmlns:p14="http://schemas.microsoft.com/office/powerpoint/2010/main" val="1180907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5745321" y="7320119"/>
            <a:ext cx="4396927" cy="38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215" tIns="48108" rIns="96215" bIns="48108" anchor="b"/>
          <a:lstStyle>
            <a:lvl1pPr defTabSz="922338" eaLnBrk="0" hangingPunct="0">
              <a:defRPr kumimoji="1">
                <a:solidFill>
                  <a:schemeClr val="tx1"/>
                </a:solidFill>
                <a:latin typeface="Arial" charset="0"/>
                <a:ea typeface="ＭＳ Ｐゴシック" charset="-128"/>
              </a:defRPr>
            </a:lvl1pPr>
            <a:lvl2pPr marL="742950" indent="-285750" defTabSz="922338" eaLnBrk="0" hangingPunct="0">
              <a:defRPr kumimoji="1">
                <a:solidFill>
                  <a:schemeClr val="tx1"/>
                </a:solidFill>
                <a:latin typeface="Arial" charset="0"/>
                <a:ea typeface="ＭＳ Ｐゴシック" charset="-128"/>
              </a:defRPr>
            </a:lvl2pPr>
            <a:lvl3pPr marL="1143000" indent="-228600" defTabSz="922338" eaLnBrk="0" hangingPunct="0">
              <a:defRPr kumimoji="1">
                <a:solidFill>
                  <a:schemeClr val="tx1"/>
                </a:solidFill>
                <a:latin typeface="Arial" charset="0"/>
                <a:ea typeface="ＭＳ Ｐゴシック" charset="-128"/>
              </a:defRPr>
            </a:lvl3pPr>
            <a:lvl4pPr marL="1600200" indent="-228600" defTabSz="922338" eaLnBrk="0" hangingPunct="0">
              <a:defRPr kumimoji="1">
                <a:solidFill>
                  <a:schemeClr val="tx1"/>
                </a:solidFill>
                <a:latin typeface="Arial" charset="0"/>
                <a:ea typeface="ＭＳ Ｐゴシック" charset="-128"/>
              </a:defRPr>
            </a:lvl4pPr>
            <a:lvl5pPr marL="2057400" indent="-228600" defTabSz="922338" eaLnBrk="0" hangingPunct="0">
              <a:defRPr kumimoji="1">
                <a:solidFill>
                  <a:schemeClr val="tx1"/>
                </a:solidFill>
                <a:latin typeface="Arial" charset="0"/>
                <a:ea typeface="ＭＳ Ｐゴシック" charset="-128"/>
              </a:defRPr>
            </a:lvl5pPr>
            <a:lvl6pPr marL="2514600" indent="-228600" defTabSz="9223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223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223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22338"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7A8A1E7-1549-4076-8B11-D94DAE81B639}" type="slidenum">
              <a:rPr lang="en-US" altLang="ja-JP" sz="1200">
                <a:solidFill>
                  <a:prstClr val="black"/>
                </a:solidFill>
              </a:rPr>
              <a:pPr algn="r" eaLnBrk="1" hangingPunct="1"/>
              <a:t>29</a:t>
            </a:fld>
            <a:endParaRPr lang="en-US" altLang="ja-JP" sz="1200">
              <a:solidFill>
                <a:prstClr val="black"/>
              </a:solidFill>
            </a:endParaRPr>
          </a:p>
        </p:txBody>
      </p:sp>
      <p:sp>
        <p:nvSpPr>
          <p:cNvPr id="26627" name="スライド イメージ プレースホルダー 1"/>
          <p:cNvSpPr>
            <a:spLocks noGrp="1" noRot="1" noChangeAspect="1" noTextEdit="1"/>
          </p:cNvSpPr>
          <p:nvPr>
            <p:ph type="sldImg"/>
          </p:nvPr>
        </p:nvSpPr>
        <p:spPr>
          <a:xfrm>
            <a:off x="2503488" y="576263"/>
            <a:ext cx="5137150" cy="2890837"/>
          </a:xfrm>
          <a:ln/>
        </p:spPr>
      </p:sp>
      <p:sp>
        <p:nvSpPr>
          <p:cNvPr id="26628" name="ノート プレースホルダー 2"/>
          <p:cNvSpPr>
            <a:spLocks noGrp="1"/>
          </p:cNvSpPr>
          <p:nvPr>
            <p:ph type="body" idx="1"/>
          </p:nvPr>
        </p:nvSpPr>
        <p:spPr>
          <a:noFill/>
        </p:spPr>
        <p:txBody>
          <a:bodyPr lIns="96917" tIns="48458" rIns="96917" bIns="48458"/>
          <a:lstStyle/>
          <a:p>
            <a:pPr eaLnBrk="1" hangingPunct="1"/>
            <a:r>
              <a:rPr lang="ja-JP" altLang="en-US" dirty="0">
                <a:ea typeface="ＭＳ Ｐ明朝" charset="-128"/>
              </a:rPr>
              <a:t>想いを残すだけで、皆さんの大切な家族が揉めないとしたら、「想いを残さないという選択肢はないですよね！」</a:t>
            </a:r>
            <a:endParaRPr lang="ja-JP" altLang="ja-JP" dirty="0">
              <a:ea typeface="ＭＳ Ｐ明朝" charset="-128"/>
            </a:endParaRPr>
          </a:p>
        </p:txBody>
      </p:sp>
      <p:sp>
        <p:nvSpPr>
          <p:cNvPr id="26629" name="スライド番号プレースホルダー 3"/>
          <p:cNvSpPr txBox="1">
            <a:spLocks noGrp="1"/>
          </p:cNvSpPr>
          <p:nvPr/>
        </p:nvSpPr>
        <p:spPr bwMode="auto">
          <a:xfrm>
            <a:off x="5745321" y="7320119"/>
            <a:ext cx="4396927" cy="38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7" tIns="48458" rIns="96917" bIns="48458" anchor="b"/>
          <a:lstStyle>
            <a:lvl1pPr defTabSz="922338" eaLnBrk="0" hangingPunct="0">
              <a:defRPr kumimoji="1">
                <a:solidFill>
                  <a:schemeClr val="tx1"/>
                </a:solidFill>
                <a:latin typeface="Arial" charset="0"/>
                <a:ea typeface="ＭＳ Ｐゴシック" charset="-128"/>
              </a:defRPr>
            </a:lvl1pPr>
            <a:lvl2pPr marL="742950" indent="-285750" defTabSz="922338" eaLnBrk="0" hangingPunct="0">
              <a:defRPr kumimoji="1">
                <a:solidFill>
                  <a:schemeClr val="tx1"/>
                </a:solidFill>
                <a:latin typeface="Arial" charset="0"/>
                <a:ea typeface="ＭＳ Ｐゴシック" charset="-128"/>
              </a:defRPr>
            </a:lvl2pPr>
            <a:lvl3pPr marL="1143000" indent="-228600" defTabSz="922338" eaLnBrk="0" hangingPunct="0">
              <a:defRPr kumimoji="1">
                <a:solidFill>
                  <a:schemeClr val="tx1"/>
                </a:solidFill>
                <a:latin typeface="Arial" charset="0"/>
                <a:ea typeface="ＭＳ Ｐゴシック" charset="-128"/>
              </a:defRPr>
            </a:lvl3pPr>
            <a:lvl4pPr marL="1600200" indent="-228600" defTabSz="922338" eaLnBrk="0" hangingPunct="0">
              <a:defRPr kumimoji="1">
                <a:solidFill>
                  <a:schemeClr val="tx1"/>
                </a:solidFill>
                <a:latin typeface="Arial" charset="0"/>
                <a:ea typeface="ＭＳ Ｐゴシック" charset="-128"/>
              </a:defRPr>
            </a:lvl4pPr>
            <a:lvl5pPr marL="2057400" indent="-228600" defTabSz="922338" eaLnBrk="0" hangingPunct="0">
              <a:defRPr kumimoji="1">
                <a:solidFill>
                  <a:schemeClr val="tx1"/>
                </a:solidFill>
                <a:latin typeface="Arial" charset="0"/>
                <a:ea typeface="ＭＳ Ｐゴシック" charset="-128"/>
              </a:defRPr>
            </a:lvl5pPr>
            <a:lvl6pPr marL="2514600" indent="-228600" defTabSz="9223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223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223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22338"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1E3295DC-69EB-4819-9F98-4548D4E4ED48}" type="slidenum">
              <a:rPr lang="ja-JP" altLang="en-US" sz="1200">
                <a:solidFill>
                  <a:prstClr val="black"/>
                </a:solidFill>
                <a:latin typeface="Calibri" pitchFamily="34" charset="0"/>
              </a:rPr>
              <a:pPr algn="r" eaLnBrk="1" hangingPunct="1"/>
              <a:t>29</a:t>
            </a:fld>
            <a:endParaRPr lang="en-US" altLang="ja-JP" sz="1200">
              <a:solidFill>
                <a:prstClr val="black"/>
              </a:solidFill>
              <a:latin typeface="Calibri" pitchFamily="34" charset="0"/>
            </a:endParaRPr>
          </a:p>
        </p:txBody>
      </p:sp>
    </p:spTree>
    <p:extLst>
      <p:ext uri="{BB962C8B-B14F-4D97-AF65-F5344CB8AC3E}">
        <p14:creationId xmlns:p14="http://schemas.microsoft.com/office/powerpoint/2010/main" val="2768857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１０２４人のご先祖様の話</a:t>
            </a:r>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30</a:t>
            </a:fld>
            <a:endParaRPr lang="ja-JP" altLang="en-US" dirty="0"/>
          </a:p>
        </p:txBody>
      </p:sp>
    </p:spTree>
    <p:extLst>
      <p:ext uri="{BB962C8B-B14F-4D97-AF65-F5344CB8AC3E}">
        <p14:creationId xmlns:p14="http://schemas.microsoft.com/office/powerpoint/2010/main" val="344919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　令和</a:t>
            </a:r>
            <a:r>
              <a:rPr kumimoji="1" lang="en-US" altLang="ja-JP" dirty="0"/>
              <a:t>6</a:t>
            </a:r>
            <a:r>
              <a:rPr kumimoji="1" lang="ja-JP" altLang="en-US" dirty="0"/>
              <a:t>年のがんの死亡者数</a:t>
            </a:r>
            <a:br>
              <a:rPr kumimoji="1" lang="en-US" altLang="ja-JP" dirty="0"/>
            </a:br>
            <a:r>
              <a:rPr kumimoji="1" lang="ja-JP" altLang="en-US" dirty="0"/>
              <a:t>２　正解</a:t>
            </a:r>
            <a:br>
              <a:rPr kumimoji="1" lang="en-US" altLang="ja-JP" dirty="0"/>
            </a:br>
            <a:r>
              <a:rPr kumimoji="1" lang="ja-JP" altLang="en-US" dirty="0"/>
              <a:t>３　</a:t>
            </a:r>
            <a:r>
              <a:rPr kumimoji="1" lang="en-US" altLang="ja-JP" dirty="0"/>
              <a:t>6</a:t>
            </a:r>
            <a:r>
              <a:rPr kumimoji="1" lang="ja-JP" altLang="en-US" dirty="0"/>
              <a:t>年</a:t>
            </a:r>
            <a:r>
              <a:rPr kumimoji="1" lang="en-US" altLang="ja-JP" dirty="0"/>
              <a:t>65</a:t>
            </a:r>
            <a:r>
              <a:rPr kumimoji="1" lang="ja-JP" altLang="en-US" dirty="0"/>
              <a:t>歳以上の認知症は</a:t>
            </a:r>
            <a:r>
              <a:rPr kumimoji="1" lang="en-US" altLang="ja-JP" dirty="0"/>
              <a:t>443</a:t>
            </a:r>
            <a:r>
              <a:rPr kumimoji="1" lang="ja-JP" altLang="en-US" dirty="0"/>
              <a:t>万に軽度認知症は</a:t>
            </a:r>
            <a:r>
              <a:rPr kumimoji="1" lang="en-US" altLang="ja-JP" dirty="0"/>
              <a:t>558</a:t>
            </a:r>
            <a:r>
              <a:rPr kumimoji="1" lang="ja-JP" altLang="en-US" dirty="0"/>
              <a:t>万</a:t>
            </a:r>
            <a:r>
              <a:rPr kumimoji="1" lang="en-US" altLang="ja-JP" dirty="0"/>
              <a:t>5</a:t>
            </a:r>
            <a:r>
              <a:rPr kumimoji="1" lang="ja-JP" altLang="en-US" dirty="0"/>
              <a:t>千人</a:t>
            </a:r>
            <a:br>
              <a:rPr kumimoji="1" lang="en-US" altLang="ja-JP" dirty="0"/>
            </a:br>
            <a:endParaRPr kumimoji="1" lang="en-US" altLang="ja-JP" dirty="0"/>
          </a:p>
        </p:txBody>
      </p:sp>
      <p:sp>
        <p:nvSpPr>
          <p:cNvPr id="4" name="スライド番号プレースホルダー 3"/>
          <p:cNvSpPr>
            <a:spLocks noGrp="1"/>
          </p:cNvSpPr>
          <p:nvPr>
            <p:ph type="sldNum" sz="quarter" idx="10"/>
          </p:nvPr>
        </p:nvSpPr>
        <p:spPr/>
        <p:txBody>
          <a:bodyPr/>
          <a:lstStyle/>
          <a:p>
            <a:fld id="{A74A6D5A-3C84-4BAA-8DCA-753511666DED}" type="slidenum">
              <a:rPr kumimoji="1" lang="ja-JP" altLang="en-US" smtClean="0"/>
              <a:t>3</a:t>
            </a:fld>
            <a:endParaRPr kumimoji="1" lang="ja-JP" altLang="en-US"/>
          </a:p>
        </p:txBody>
      </p:sp>
    </p:spTree>
    <p:extLst>
      <p:ext uri="{BB962C8B-B14F-4D97-AF65-F5344CB8AC3E}">
        <p14:creationId xmlns:p14="http://schemas.microsoft.com/office/powerpoint/2010/main" val="56756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軽度認知症を入れる</a:t>
            </a:r>
            <a:r>
              <a:rPr kumimoji="1" lang="en-US" altLang="ja-JP" dirty="0"/>
              <a:t>to1000</a:t>
            </a:r>
            <a:r>
              <a:rPr kumimoji="1" lang="ja-JP" altLang="en-US" dirty="0"/>
              <a:t>万人ごえ</a:t>
            </a:r>
            <a:endParaRPr kumimoji="1" lang="en-US" altLang="ja-JP" dirty="0"/>
          </a:p>
        </p:txBody>
      </p:sp>
      <p:sp>
        <p:nvSpPr>
          <p:cNvPr id="4" name="スライド番号プレースホルダー 3"/>
          <p:cNvSpPr>
            <a:spLocks noGrp="1"/>
          </p:cNvSpPr>
          <p:nvPr>
            <p:ph type="sldNum" sz="quarter" idx="10"/>
          </p:nvPr>
        </p:nvSpPr>
        <p:spPr/>
        <p:txBody>
          <a:bodyPr/>
          <a:lstStyle/>
          <a:p>
            <a:fld id="{A74A6D5A-3C84-4BAA-8DCA-753511666DED}" type="slidenum">
              <a:rPr kumimoji="1" lang="ja-JP" altLang="en-US" smtClean="0"/>
              <a:t>4</a:t>
            </a:fld>
            <a:endParaRPr kumimoji="1" lang="ja-JP" altLang="en-US"/>
          </a:p>
        </p:txBody>
      </p:sp>
    </p:spTree>
    <p:extLst>
      <p:ext uri="{BB962C8B-B14F-4D97-AF65-F5344CB8AC3E}">
        <p14:creationId xmlns:p14="http://schemas.microsoft.com/office/powerpoint/2010/main" val="191638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②お一人様など相続人がいなくて国庫に行く金額（令和</a:t>
            </a:r>
            <a:r>
              <a:rPr kumimoji="1" lang="en-US" altLang="ja-JP" dirty="0"/>
              <a:t>6</a:t>
            </a:r>
            <a:r>
              <a:rPr kumimoji="1" lang="ja-JP" altLang="en-US"/>
              <a:t>年度）</a:t>
            </a:r>
            <a:br>
              <a:rPr kumimoji="1" lang="en-US" altLang="ja-JP" dirty="0"/>
            </a:br>
            <a:r>
              <a:rPr kumimoji="1" lang="ja-JP" altLang="en-US" dirty="0"/>
              <a:t>③休眠口座の国庫に行く一年間の金額</a:t>
            </a:r>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5</a:t>
            </a:fld>
            <a:endParaRPr lang="ja-JP" altLang="en-US" dirty="0"/>
          </a:p>
        </p:txBody>
      </p:sp>
    </p:spTree>
    <p:extLst>
      <p:ext uri="{BB962C8B-B14F-4D97-AF65-F5344CB8AC3E}">
        <p14:creationId xmlns:p14="http://schemas.microsoft.com/office/powerpoint/2010/main" val="415268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FCD808-AF12-486A-BC2D-E08FB4C9DA10}" type="slidenum">
              <a:rPr kumimoji="1" lang="ja-JP" altLang="en-US" smtClean="0"/>
              <a:t>6</a:t>
            </a:fld>
            <a:endParaRPr kumimoji="1" lang="ja-JP" altLang="en-US"/>
          </a:p>
        </p:txBody>
      </p:sp>
    </p:spTree>
    <p:extLst>
      <p:ext uri="{BB962C8B-B14F-4D97-AF65-F5344CB8AC3E}">
        <p14:creationId xmlns:p14="http://schemas.microsoft.com/office/powerpoint/2010/main" val="4289351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FCD808-AF12-486A-BC2D-E08FB4C9DA10}" type="slidenum">
              <a:rPr kumimoji="1" lang="ja-JP" altLang="en-US" smtClean="0"/>
              <a:t>7</a:t>
            </a:fld>
            <a:endParaRPr kumimoji="1" lang="ja-JP" altLang="en-US"/>
          </a:p>
        </p:txBody>
      </p:sp>
    </p:spTree>
    <p:extLst>
      <p:ext uri="{BB962C8B-B14F-4D97-AF65-F5344CB8AC3E}">
        <p14:creationId xmlns:p14="http://schemas.microsoft.com/office/powerpoint/2010/main" val="412401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74A6D5A-3C84-4BAA-8DCA-753511666DED}" type="slidenum">
              <a:rPr kumimoji="1" lang="ja-JP" altLang="en-US" smtClean="0"/>
              <a:t>8</a:t>
            </a:fld>
            <a:endParaRPr kumimoji="1" lang="ja-JP" altLang="en-US"/>
          </a:p>
        </p:txBody>
      </p:sp>
    </p:spTree>
    <p:extLst>
      <p:ext uri="{BB962C8B-B14F-4D97-AF65-F5344CB8AC3E}">
        <p14:creationId xmlns:p14="http://schemas.microsoft.com/office/powerpoint/2010/main" val="3060198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en-US" altLang="ja-JP" dirty="0"/>
            </a:br>
            <a:endParaRPr kumimoji="1" lang="ja-JP" altLang="en-US" dirty="0"/>
          </a:p>
        </p:txBody>
      </p:sp>
      <p:sp>
        <p:nvSpPr>
          <p:cNvPr id="4" name="スライド番号プレースホルダー 3"/>
          <p:cNvSpPr>
            <a:spLocks noGrp="1"/>
          </p:cNvSpPr>
          <p:nvPr>
            <p:ph type="sldNum" sz="quarter" idx="10"/>
          </p:nvPr>
        </p:nvSpPr>
        <p:spPr/>
        <p:txBody>
          <a:bodyPr/>
          <a:lstStyle/>
          <a:p>
            <a:fld id="{97BFA6A2-0352-43F6-B570-AC4F4E1E8D17}" type="slidenum">
              <a:rPr kumimoji="1" lang="ja-JP" altLang="en-US" smtClean="0"/>
              <a:t>9</a:t>
            </a:fld>
            <a:endParaRPr kumimoji="1" lang="ja-JP" altLang="en-US"/>
          </a:p>
        </p:txBody>
      </p:sp>
    </p:spTree>
    <p:extLst>
      <p:ext uri="{BB962C8B-B14F-4D97-AF65-F5344CB8AC3E}">
        <p14:creationId xmlns:p14="http://schemas.microsoft.com/office/powerpoint/2010/main" val="211805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ja-JP" altLang="en-US"/>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ja-JP" altLang="en-US"/>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12/30/2025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3446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94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91868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タイトルのみ">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385CE6B2-DD8C-4141-9C17-481940B9D061}"/>
              </a:ext>
            </a:extLst>
          </p:cNvPr>
          <p:cNvSpPr>
            <a:spLocks noGrp="1"/>
          </p:cNvSpPr>
          <p:nvPr>
            <p:ph type="dt" sz="half" idx="10"/>
          </p:nvPr>
        </p:nvSpPr>
        <p:spPr/>
        <p:txBody>
          <a:bodyPr/>
          <a:lstStyle/>
          <a:p>
            <a:fld id="{E89F2198-4847-46A6-955F-E705D3D4DD5A}" type="datetimeFigureOut">
              <a:rPr kumimoji="1" lang="ja-JP" altLang="en-US" smtClean="0"/>
              <a:t>2025/12/30</a:t>
            </a:fld>
            <a:endParaRPr kumimoji="1" lang="ja-JP" altLang="en-US"/>
          </a:p>
        </p:txBody>
      </p:sp>
      <p:sp>
        <p:nvSpPr>
          <p:cNvPr id="4" name="フッター プレースホルダー 3">
            <a:extLst>
              <a:ext uri="{FF2B5EF4-FFF2-40B4-BE49-F238E27FC236}">
                <a16:creationId xmlns:a16="http://schemas.microsoft.com/office/drawing/2014/main" id="{3F10008F-E310-4C92-AC4D-5864285F2BA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710190F-0CA7-40C1-991B-0A599C883CBB}"/>
              </a:ext>
            </a:extLst>
          </p:cNvPr>
          <p:cNvSpPr>
            <a:spLocks noGrp="1"/>
          </p:cNvSpPr>
          <p:nvPr>
            <p:ph type="sldNum" sz="quarter" idx="12"/>
          </p:nvPr>
        </p:nvSpPr>
        <p:spPr/>
        <p:txBody>
          <a:bodyPr/>
          <a:lstStyle/>
          <a:p>
            <a:fld id="{833026EB-E083-4A1F-8482-94A8CB1C45A2}" type="slidenum">
              <a:rPr kumimoji="1" lang="ja-JP" altLang="en-US" smtClean="0"/>
              <a:t>‹#›</a:t>
            </a:fld>
            <a:endParaRPr kumimoji="1" lang="ja-JP" altLang="en-US"/>
          </a:p>
        </p:txBody>
      </p:sp>
      <p:cxnSp>
        <p:nvCxnSpPr>
          <p:cNvPr id="11" name="直線コネクタ 10">
            <a:extLst>
              <a:ext uri="{FF2B5EF4-FFF2-40B4-BE49-F238E27FC236}">
                <a16:creationId xmlns:a16="http://schemas.microsoft.com/office/drawing/2014/main" id="{7A7F5515-2B72-4BED-B45D-E5D7F12501DB}"/>
              </a:ext>
            </a:extLst>
          </p:cNvPr>
          <p:cNvCxnSpPr>
            <a:cxnSpLocks/>
          </p:cNvCxnSpPr>
          <p:nvPr userDrawn="1"/>
        </p:nvCxnSpPr>
        <p:spPr>
          <a:xfrm>
            <a:off x="336000" y="928515"/>
            <a:ext cx="11520000" cy="0"/>
          </a:xfrm>
          <a:prstGeom prst="line">
            <a:avLst/>
          </a:prstGeom>
          <a:ln w="38100">
            <a:solidFill>
              <a:srgbClr val="1928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759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32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ユーザー設定レイアウト">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6BA17CA-0508-41EB-9529-800CDB2DC41B}"/>
              </a:ext>
            </a:extLst>
          </p:cNvPr>
          <p:cNvSpPr>
            <a:spLocks noGrp="1"/>
          </p:cNvSpPr>
          <p:nvPr>
            <p:ph type="sldNum" sz="quarter" idx="12"/>
          </p:nvPr>
        </p:nvSpPr>
        <p:spPr>
          <a:xfrm>
            <a:off x="10985103" y="6425692"/>
            <a:ext cx="1052095" cy="365125"/>
          </a:xfrm>
        </p:spPr>
        <p:txBody>
          <a:bodyPr/>
          <a:lstStyle/>
          <a:p>
            <a:fld id="{99BF1550-560B-4754-B5A0-6ACCFE85C844}" type="slidenum">
              <a:rPr kumimoji="1" lang="ja-JP" altLang="en-US" smtClean="0"/>
              <a:t>‹#›</a:t>
            </a:fld>
            <a:endParaRPr kumimoji="1" lang="ja-JP" altLang="en-US"/>
          </a:p>
        </p:txBody>
      </p:sp>
      <p:sp>
        <p:nvSpPr>
          <p:cNvPr id="4" name="テキスト ボックス 3">
            <a:extLst>
              <a:ext uri="{FF2B5EF4-FFF2-40B4-BE49-F238E27FC236}">
                <a16:creationId xmlns:a16="http://schemas.microsoft.com/office/drawing/2014/main" id="{04566F55-7066-4A67-87E7-C1B32CB8864D}"/>
              </a:ext>
            </a:extLst>
          </p:cNvPr>
          <p:cNvSpPr txBox="1"/>
          <p:nvPr userDrawn="1"/>
        </p:nvSpPr>
        <p:spPr>
          <a:xfrm>
            <a:off x="453824" y="169281"/>
            <a:ext cx="2504209" cy="646331"/>
          </a:xfrm>
          <a:prstGeom prst="rect">
            <a:avLst/>
          </a:prstGeom>
          <a:noFill/>
        </p:spPr>
        <p:txBody>
          <a:bodyPr wrap="square" rtlCol="0">
            <a:spAutoFit/>
          </a:bodyPr>
          <a:lstStyle/>
          <a:p>
            <a:r>
              <a:rPr kumimoji="1" lang="en-US" altLang="ja-JP" sz="3600" dirty="0">
                <a:solidFill>
                  <a:schemeClr val="accent1">
                    <a:lumMod val="50000"/>
                  </a:schemeClr>
                </a:solidFill>
                <a:latin typeface="メイリオ" panose="020B0604030504040204" pitchFamily="50" charset="-128"/>
                <a:ea typeface="メイリオ" panose="020B0604030504040204" pitchFamily="50" charset="-128"/>
              </a:rPr>
              <a:t>Profile</a:t>
            </a:r>
            <a:endParaRPr kumimoji="1" lang="ja-JP" altLang="en-US" sz="3600"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11" name="二等辺三角形 10">
            <a:extLst>
              <a:ext uri="{FF2B5EF4-FFF2-40B4-BE49-F238E27FC236}">
                <a16:creationId xmlns:a16="http://schemas.microsoft.com/office/drawing/2014/main" id="{A339541C-38F9-468C-AC7F-D8144BDE209B}"/>
              </a:ext>
            </a:extLst>
          </p:cNvPr>
          <p:cNvSpPr/>
          <p:nvPr userDrawn="1"/>
        </p:nvSpPr>
        <p:spPr>
          <a:xfrm rot="5400000">
            <a:off x="79713" y="342735"/>
            <a:ext cx="408045" cy="13187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86"/>
          </a:p>
        </p:txBody>
      </p:sp>
      <p:sp>
        <p:nvSpPr>
          <p:cNvPr id="15" name="二等辺三角形 14">
            <a:extLst>
              <a:ext uri="{FF2B5EF4-FFF2-40B4-BE49-F238E27FC236}">
                <a16:creationId xmlns:a16="http://schemas.microsoft.com/office/drawing/2014/main" id="{070B8340-432F-4F21-B0BE-27B1FCE263D4}"/>
              </a:ext>
            </a:extLst>
          </p:cNvPr>
          <p:cNvSpPr/>
          <p:nvPr userDrawn="1"/>
        </p:nvSpPr>
        <p:spPr>
          <a:xfrm rot="16200000">
            <a:off x="-72894" y="481181"/>
            <a:ext cx="413760" cy="111012"/>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86"/>
          </a:p>
        </p:txBody>
      </p:sp>
      <p:sp>
        <p:nvSpPr>
          <p:cNvPr id="19" name="正方形/長方形 18">
            <a:extLst>
              <a:ext uri="{FF2B5EF4-FFF2-40B4-BE49-F238E27FC236}">
                <a16:creationId xmlns:a16="http://schemas.microsoft.com/office/drawing/2014/main" id="{1928F7BA-14A7-4B0C-9813-EF5EE4EE33A4}"/>
              </a:ext>
            </a:extLst>
          </p:cNvPr>
          <p:cNvSpPr/>
          <p:nvPr userDrawn="1"/>
        </p:nvSpPr>
        <p:spPr>
          <a:xfrm>
            <a:off x="217798" y="645270"/>
            <a:ext cx="11748533"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86">
              <a:ln>
                <a:noFill/>
              </a:ln>
            </a:endParaRPr>
          </a:p>
        </p:txBody>
      </p:sp>
      <p:sp>
        <p:nvSpPr>
          <p:cNvPr id="20" name="正方形/長方形 19">
            <a:extLst>
              <a:ext uri="{FF2B5EF4-FFF2-40B4-BE49-F238E27FC236}">
                <a16:creationId xmlns:a16="http://schemas.microsoft.com/office/drawing/2014/main" id="{3C8C5AB3-C1E5-49E7-86DE-FEE9EC159537}"/>
              </a:ext>
            </a:extLst>
          </p:cNvPr>
          <p:cNvSpPr/>
          <p:nvPr userDrawn="1"/>
        </p:nvSpPr>
        <p:spPr>
          <a:xfrm>
            <a:off x="217798" y="697848"/>
            <a:ext cx="11748533" cy="4571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86">
              <a:ln>
                <a:noFill/>
              </a:ln>
            </a:endParaRPr>
          </a:p>
        </p:txBody>
      </p:sp>
      <p:pic>
        <p:nvPicPr>
          <p:cNvPr id="22" name="図 21" descr="テキスト が含まれている画像&#10;&#10;自動的に生成された説明">
            <a:extLst>
              <a:ext uri="{FF2B5EF4-FFF2-40B4-BE49-F238E27FC236}">
                <a16:creationId xmlns:a16="http://schemas.microsoft.com/office/drawing/2014/main" id="{6DB07812-1803-4218-A6AA-5297C4ED4B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90000"/>
            <a:ext cx="2204162" cy="468000"/>
          </a:xfrm>
          <a:prstGeom prst="rect">
            <a:avLst/>
          </a:prstGeom>
        </p:spPr>
      </p:pic>
    </p:spTree>
    <p:extLst>
      <p:ext uri="{BB962C8B-B14F-4D97-AF65-F5344CB8AC3E}">
        <p14:creationId xmlns:p14="http://schemas.microsoft.com/office/powerpoint/2010/main" val="234040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2915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12/30/2025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1299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2892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3487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6729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0199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12/30/2025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31988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12/30/2025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001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3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ja-JP" altLang="en-US"/>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ja-JP" altLang="en-US"/>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12/30/2025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8498761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 id="2147483674" r:id="rId14"/>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2B7F137-8725-6B67-1013-79DC199480D4}"/>
              </a:ext>
            </a:extLst>
          </p:cNvPr>
          <p:cNvSpPr/>
          <p:nvPr/>
        </p:nvSpPr>
        <p:spPr bwMode="auto">
          <a:xfrm>
            <a:off x="7815" y="3554803"/>
            <a:ext cx="12192001" cy="3335120"/>
          </a:xfrm>
          <a:prstGeom prst="rect">
            <a:avLst/>
          </a:prstGeom>
          <a:solidFill>
            <a:srgbClr val="F16861">
              <a:alpha val="2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00038" rtl="0" eaLnBrk="1" fontAlgn="base" latinLnBrk="0" hangingPunct="1">
              <a:lnSpc>
                <a:spcPct val="100000"/>
              </a:lnSpc>
              <a:spcBef>
                <a:spcPct val="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Arial" charset="0"/>
              <a:ea typeface="ＭＳ Ｐゴシック" charset="-128"/>
            </a:endParaRPr>
          </a:p>
        </p:txBody>
      </p:sp>
      <p:sp>
        <p:nvSpPr>
          <p:cNvPr id="8" name="タイトル 1">
            <a:extLst>
              <a:ext uri="{FF2B5EF4-FFF2-40B4-BE49-F238E27FC236}">
                <a16:creationId xmlns:a16="http://schemas.microsoft.com/office/drawing/2014/main" id="{45EA3266-1B48-482D-82D8-5912554F3AF6}"/>
              </a:ext>
            </a:extLst>
          </p:cNvPr>
          <p:cNvSpPr>
            <a:spLocks noGrp="1"/>
          </p:cNvSpPr>
          <p:nvPr>
            <p:ph type="title"/>
          </p:nvPr>
        </p:nvSpPr>
        <p:spPr>
          <a:xfrm>
            <a:off x="1538321" y="5727940"/>
            <a:ext cx="5017462" cy="523144"/>
          </a:xfrm>
        </p:spPr>
        <p:txBody>
          <a:bodyPr>
            <a:normAutofit fontScale="90000"/>
          </a:bodyPr>
          <a:lstStyle/>
          <a:p>
            <a:r>
              <a:rPr kumimoji="1" lang="ja-JP" altLang="en-US" sz="3200" b="1" dirty="0">
                <a:solidFill>
                  <a:schemeClr val="tx1">
                    <a:lumMod val="95000"/>
                    <a:lumOff val="5000"/>
                  </a:schemeClr>
                </a:solidFill>
                <a:latin typeface="メイリオ" panose="020B0604030504040204" pitchFamily="50" charset="-128"/>
                <a:ea typeface="メイリオ" panose="020B0604030504040204" pitchFamily="50" charset="-128"/>
              </a:rPr>
              <a:t>講師 　</a:t>
            </a:r>
            <a:r>
              <a:rPr lang="ja-JP" altLang="en-US" sz="3200" b="1" dirty="0">
                <a:solidFill>
                  <a:schemeClr val="tx1">
                    <a:lumMod val="95000"/>
                    <a:lumOff val="5000"/>
                  </a:schemeClr>
                </a:solidFill>
                <a:latin typeface="メイリオ" panose="020B0604030504040204" pitchFamily="50" charset="-128"/>
                <a:ea typeface="メイリオ" panose="020B0604030504040204" pitchFamily="50" charset="-128"/>
              </a:rPr>
              <a:t>一</a:t>
            </a:r>
            <a:r>
              <a:rPr kumimoji="1" lang="ja-JP" altLang="en-US" sz="3200" b="1" dirty="0">
                <a:solidFill>
                  <a:schemeClr val="tx1">
                    <a:lumMod val="95000"/>
                    <a:lumOff val="5000"/>
                  </a:schemeClr>
                </a:solidFill>
                <a:latin typeface="メイリオ" panose="020B0604030504040204" pitchFamily="50" charset="-128"/>
                <a:ea typeface="メイリオ" panose="020B0604030504040204" pitchFamily="50" charset="-128"/>
              </a:rPr>
              <a:t>橋 香織</a:t>
            </a:r>
            <a:r>
              <a:rPr kumimoji="1" lang="en-US" altLang="ja-JP" sz="1400" b="1"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rPr>
              <a:t>ひとつばし</a:t>
            </a:r>
            <a:r>
              <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rPr>
              <a:t>　かおり）　</a:t>
            </a:r>
            <a:endParaRPr kumimoji="1"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F56F96E8-33D2-4448-3C14-663328739622}"/>
              </a:ext>
            </a:extLst>
          </p:cNvPr>
          <p:cNvGrpSpPr>
            <a:grpSpLocks noChangeAspect="1"/>
          </p:cNvGrpSpPr>
          <p:nvPr/>
        </p:nvGrpSpPr>
        <p:grpSpPr>
          <a:xfrm rot="693737">
            <a:off x="9066447" y="1865407"/>
            <a:ext cx="4956223" cy="5515167"/>
            <a:chOff x="2226692" y="614177"/>
            <a:chExt cx="1663081" cy="1859701"/>
          </a:xfrm>
        </p:grpSpPr>
        <p:sp>
          <p:nvSpPr>
            <p:cNvPr id="9" name="楕円 8">
              <a:extLst>
                <a:ext uri="{FF2B5EF4-FFF2-40B4-BE49-F238E27FC236}">
                  <a16:creationId xmlns:a16="http://schemas.microsoft.com/office/drawing/2014/main" id="{2BDC8008-2747-E8D6-7118-47E12E375CA8}"/>
                </a:ext>
              </a:extLst>
            </p:cNvPr>
            <p:cNvSpPr/>
            <p:nvPr/>
          </p:nvSpPr>
          <p:spPr bwMode="auto">
            <a:xfrm>
              <a:off x="2333613" y="880763"/>
              <a:ext cx="1556160" cy="1556160"/>
            </a:xfrm>
            <a:prstGeom prst="ellipse">
              <a:avLst/>
            </a:prstGeom>
            <a:noFill/>
            <a:ln w="12700" cap="flat" cmpd="sng" algn="ctr">
              <a:solidFill>
                <a:srgbClr val="F168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00038" rtl="0" eaLnBrk="1" fontAlgn="base" latinLnBrk="0" hangingPunct="1">
                <a:lnSpc>
                  <a:spcPct val="100000"/>
                </a:lnSpc>
                <a:spcBef>
                  <a:spcPct val="0"/>
                </a:spcBef>
                <a:spcAft>
                  <a:spcPct val="0"/>
                </a:spcAft>
                <a:buClrTx/>
                <a:buSzTx/>
                <a:buFontTx/>
                <a:buNone/>
                <a:tabLst/>
              </a:pPr>
              <a:endParaRPr kumimoji="1" lang="ja-JP" altLang="en-US" sz="600" b="0" i="0" u="none" strike="noStrike" cap="none" normalizeH="0" baseline="0">
                <a:ln>
                  <a:noFill/>
                </a:ln>
                <a:solidFill>
                  <a:schemeClr val="tx1"/>
                </a:solidFill>
                <a:effectLst/>
                <a:latin typeface="Arial" charset="0"/>
                <a:ea typeface="ＭＳ Ｐゴシック" charset="-128"/>
              </a:endParaRPr>
            </a:p>
          </p:txBody>
        </p:sp>
        <p:sp>
          <p:nvSpPr>
            <p:cNvPr id="10" name="楕円 9">
              <a:extLst>
                <a:ext uri="{FF2B5EF4-FFF2-40B4-BE49-F238E27FC236}">
                  <a16:creationId xmlns:a16="http://schemas.microsoft.com/office/drawing/2014/main" id="{517E06BF-9329-77C7-1515-C1E9254F3A4D}"/>
                </a:ext>
              </a:extLst>
            </p:cNvPr>
            <p:cNvSpPr/>
            <p:nvPr/>
          </p:nvSpPr>
          <p:spPr bwMode="auto">
            <a:xfrm>
              <a:off x="2226692" y="962064"/>
              <a:ext cx="1511814" cy="1511814"/>
            </a:xfrm>
            <a:prstGeom prst="ellipse">
              <a:avLst/>
            </a:prstGeom>
            <a:noFill/>
            <a:ln w="15875" cap="flat" cmpd="sng" algn="ctr">
              <a:solidFill>
                <a:srgbClr val="F168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00038" rtl="0" eaLnBrk="1" fontAlgn="base" latinLnBrk="0" hangingPunct="1">
                <a:lnSpc>
                  <a:spcPct val="100000"/>
                </a:lnSpc>
                <a:spcBef>
                  <a:spcPct val="0"/>
                </a:spcBef>
                <a:spcAft>
                  <a:spcPct val="0"/>
                </a:spcAft>
                <a:buClrTx/>
                <a:buSzTx/>
                <a:buFontTx/>
                <a:buNone/>
                <a:tabLst/>
              </a:pPr>
              <a:endParaRPr kumimoji="1" lang="ja-JP" altLang="en-US" sz="600" b="0" i="0" u="none" strike="noStrike" cap="none" normalizeH="0" baseline="0">
                <a:ln>
                  <a:noFill/>
                </a:ln>
                <a:solidFill>
                  <a:schemeClr val="tx1"/>
                </a:solidFill>
                <a:effectLst/>
                <a:latin typeface="Arial" charset="0"/>
                <a:ea typeface="ＭＳ Ｐゴシック" charset="-128"/>
              </a:endParaRPr>
            </a:p>
          </p:txBody>
        </p:sp>
        <p:sp>
          <p:nvSpPr>
            <p:cNvPr id="11" name="楕円 10">
              <a:extLst>
                <a:ext uri="{FF2B5EF4-FFF2-40B4-BE49-F238E27FC236}">
                  <a16:creationId xmlns:a16="http://schemas.microsoft.com/office/drawing/2014/main" id="{C4C91F5F-2745-CAAF-BD54-6C82D9CD8044}"/>
                </a:ext>
              </a:extLst>
            </p:cNvPr>
            <p:cNvSpPr/>
            <p:nvPr/>
          </p:nvSpPr>
          <p:spPr bwMode="auto">
            <a:xfrm>
              <a:off x="2306551" y="911051"/>
              <a:ext cx="1491994" cy="1511814"/>
            </a:xfrm>
            <a:prstGeom prst="ellipse">
              <a:avLst/>
            </a:prstGeom>
            <a:noFill/>
            <a:ln w="12700" cap="flat" cmpd="sng" algn="ctr">
              <a:solidFill>
                <a:srgbClr val="BF93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00038" rtl="0" eaLnBrk="1" fontAlgn="base" latinLnBrk="0" hangingPunct="1">
                <a:lnSpc>
                  <a:spcPct val="100000"/>
                </a:lnSpc>
                <a:spcBef>
                  <a:spcPct val="0"/>
                </a:spcBef>
                <a:spcAft>
                  <a:spcPct val="0"/>
                </a:spcAft>
                <a:buClrTx/>
                <a:buSzTx/>
                <a:buFontTx/>
                <a:buNone/>
                <a:tabLst/>
              </a:pPr>
              <a:endParaRPr kumimoji="1" lang="ja-JP" altLang="en-US" sz="600" b="0" i="0" u="none" strike="noStrike" cap="none" normalizeH="0" baseline="0">
                <a:ln>
                  <a:noFill/>
                </a:ln>
                <a:solidFill>
                  <a:schemeClr val="tx1"/>
                </a:solidFill>
                <a:effectLst/>
                <a:latin typeface="Arial" charset="0"/>
                <a:ea typeface="ＭＳ Ｐゴシック" charset="-128"/>
              </a:endParaRPr>
            </a:p>
          </p:txBody>
        </p:sp>
        <p:sp>
          <p:nvSpPr>
            <p:cNvPr id="12" name="楕円 11">
              <a:extLst>
                <a:ext uri="{FF2B5EF4-FFF2-40B4-BE49-F238E27FC236}">
                  <a16:creationId xmlns:a16="http://schemas.microsoft.com/office/drawing/2014/main" id="{B23619F3-EB0C-9C7C-5820-3C607314A07C}"/>
                </a:ext>
              </a:extLst>
            </p:cNvPr>
            <p:cNvSpPr/>
            <p:nvPr/>
          </p:nvSpPr>
          <p:spPr bwMode="auto">
            <a:xfrm>
              <a:off x="2644981" y="645940"/>
              <a:ext cx="811884" cy="811884"/>
            </a:xfrm>
            <a:prstGeom prst="ellipse">
              <a:avLst/>
            </a:prstGeom>
            <a:noFill/>
            <a:ln w="12700" cap="flat" cmpd="sng" algn="ctr">
              <a:solidFill>
                <a:srgbClr val="F168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00038" rtl="0" eaLnBrk="1" fontAlgn="base" latinLnBrk="0" hangingPunct="1">
                <a:lnSpc>
                  <a:spcPct val="100000"/>
                </a:lnSpc>
                <a:spcBef>
                  <a:spcPct val="0"/>
                </a:spcBef>
                <a:spcAft>
                  <a:spcPct val="0"/>
                </a:spcAft>
                <a:buClrTx/>
                <a:buSzTx/>
                <a:buFontTx/>
                <a:buNone/>
                <a:tabLst/>
              </a:pPr>
              <a:endParaRPr kumimoji="1" lang="ja-JP" altLang="en-US" sz="600" b="0" i="0" u="none" strike="noStrike" cap="none" normalizeH="0" baseline="0">
                <a:ln>
                  <a:noFill/>
                </a:ln>
                <a:solidFill>
                  <a:schemeClr val="tx1"/>
                </a:solidFill>
                <a:effectLst/>
                <a:latin typeface="Arial" charset="0"/>
                <a:ea typeface="ＭＳ Ｐゴシック" charset="-128"/>
              </a:endParaRPr>
            </a:p>
          </p:txBody>
        </p:sp>
        <p:sp>
          <p:nvSpPr>
            <p:cNvPr id="13" name="楕円 12">
              <a:extLst>
                <a:ext uri="{FF2B5EF4-FFF2-40B4-BE49-F238E27FC236}">
                  <a16:creationId xmlns:a16="http://schemas.microsoft.com/office/drawing/2014/main" id="{BD43B5FD-71AA-814F-0D3A-3E06593CC14A}"/>
                </a:ext>
              </a:extLst>
            </p:cNvPr>
            <p:cNvSpPr/>
            <p:nvPr/>
          </p:nvSpPr>
          <p:spPr bwMode="auto">
            <a:xfrm>
              <a:off x="2596314" y="677702"/>
              <a:ext cx="811884" cy="811884"/>
            </a:xfrm>
            <a:prstGeom prst="ellipse">
              <a:avLst/>
            </a:prstGeom>
            <a:noFill/>
            <a:ln w="12700" cap="flat" cmpd="sng" algn="ctr">
              <a:solidFill>
                <a:srgbClr val="F168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00038" rtl="0" eaLnBrk="1" fontAlgn="base" latinLnBrk="0" hangingPunct="1">
                <a:lnSpc>
                  <a:spcPct val="100000"/>
                </a:lnSpc>
                <a:spcBef>
                  <a:spcPct val="0"/>
                </a:spcBef>
                <a:spcAft>
                  <a:spcPct val="0"/>
                </a:spcAft>
                <a:buClrTx/>
                <a:buSzTx/>
                <a:buFontTx/>
                <a:buNone/>
                <a:tabLst/>
              </a:pPr>
              <a:endParaRPr kumimoji="1" lang="ja-JP" altLang="en-US" sz="600" b="0" i="0" u="none" strike="noStrike" cap="none" normalizeH="0" baseline="0">
                <a:ln>
                  <a:noFill/>
                </a:ln>
                <a:solidFill>
                  <a:schemeClr val="tx1"/>
                </a:solidFill>
                <a:effectLst/>
                <a:latin typeface="Arial" charset="0"/>
                <a:ea typeface="ＭＳ Ｐゴシック" charset="-128"/>
              </a:endParaRPr>
            </a:p>
          </p:txBody>
        </p:sp>
        <p:sp>
          <p:nvSpPr>
            <p:cNvPr id="14" name="楕円 13">
              <a:extLst>
                <a:ext uri="{FF2B5EF4-FFF2-40B4-BE49-F238E27FC236}">
                  <a16:creationId xmlns:a16="http://schemas.microsoft.com/office/drawing/2014/main" id="{8F417BD0-3D24-0409-1FED-B0951603F42E}"/>
                </a:ext>
              </a:extLst>
            </p:cNvPr>
            <p:cNvSpPr/>
            <p:nvPr/>
          </p:nvSpPr>
          <p:spPr bwMode="auto">
            <a:xfrm>
              <a:off x="2645711" y="614177"/>
              <a:ext cx="811884" cy="811884"/>
            </a:xfrm>
            <a:prstGeom prst="ellipse">
              <a:avLst/>
            </a:prstGeom>
            <a:noFill/>
            <a:ln w="12700" cap="flat" cmpd="sng" algn="ctr">
              <a:solidFill>
                <a:srgbClr val="BF93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00038" rtl="0" eaLnBrk="1" fontAlgn="base" latinLnBrk="0" hangingPunct="1">
                <a:lnSpc>
                  <a:spcPct val="100000"/>
                </a:lnSpc>
                <a:spcBef>
                  <a:spcPct val="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Arial" charset="0"/>
                <a:ea typeface="ＭＳ Ｐゴシック" charset="-128"/>
              </a:endParaRPr>
            </a:p>
          </p:txBody>
        </p:sp>
      </p:grpSp>
      <p:pic>
        <p:nvPicPr>
          <p:cNvPr id="16" name="図 15">
            <a:extLst>
              <a:ext uri="{FF2B5EF4-FFF2-40B4-BE49-F238E27FC236}">
                <a16:creationId xmlns:a16="http://schemas.microsoft.com/office/drawing/2014/main" id="{07432FC5-AFBA-8347-E8FA-B02B90FC3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4920" y="2620593"/>
            <a:ext cx="1930411" cy="1930411"/>
          </a:xfrm>
          <a:prstGeom prst="rect">
            <a:avLst/>
          </a:prstGeom>
        </p:spPr>
      </p:pic>
      <p:pic>
        <p:nvPicPr>
          <p:cNvPr id="2" name="図 1">
            <a:extLst>
              <a:ext uri="{FF2B5EF4-FFF2-40B4-BE49-F238E27FC236}">
                <a16:creationId xmlns:a16="http://schemas.microsoft.com/office/drawing/2014/main" id="{612F14E4-323F-2C4C-817A-3C5D064267E1}"/>
              </a:ext>
            </a:extLst>
          </p:cNvPr>
          <p:cNvPicPr>
            <a:picLocks noChangeAspect="1"/>
          </p:cNvPicPr>
          <p:nvPr/>
        </p:nvPicPr>
        <p:blipFill>
          <a:blip r:embed="rId4"/>
          <a:stretch>
            <a:fillRect/>
          </a:stretch>
        </p:blipFill>
        <p:spPr>
          <a:xfrm>
            <a:off x="9619742" y="5447912"/>
            <a:ext cx="2320943" cy="896502"/>
          </a:xfrm>
          <a:prstGeom prst="rect">
            <a:avLst/>
          </a:prstGeom>
        </p:spPr>
      </p:pic>
      <p:sp>
        <p:nvSpPr>
          <p:cNvPr id="3" name="タイトル 3">
            <a:extLst>
              <a:ext uri="{FF2B5EF4-FFF2-40B4-BE49-F238E27FC236}">
                <a16:creationId xmlns:a16="http://schemas.microsoft.com/office/drawing/2014/main" id="{E52EB160-43B7-D82C-73E9-D57F396D2ADE}"/>
              </a:ext>
            </a:extLst>
          </p:cNvPr>
          <p:cNvSpPr txBox="1">
            <a:spLocks/>
          </p:cNvSpPr>
          <p:nvPr/>
        </p:nvSpPr>
        <p:spPr>
          <a:xfrm>
            <a:off x="417789" y="167041"/>
            <a:ext cx="11037101" cy="2093082"/>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defRPr/>
            </a:pPr>
            <a:br>
              <a:rPr lang="en-US" altLang="ja-JP" sz="3600" b="1" dirty="0">
                <a:effectLst>
                  <a:outerShdw blurRad="38100" dist="38100" dir="2700000" algn="tl">
                    <a:srgbClr val="C0C0C0"/>
                  </a:outerShdw>
                </a:effectLst>
                <a:latin typeface="メイリオ" panose="020B0604030504040204" pitchFamily="50" charset="-128"/>
                <a:ea typeface="メイリオ" panose="020B0604030504040204" pitchFamily="50" charset="-128"/>
              </a:rPr>
            </a:br>
            <a:endParaRPr lang="en-US" altLang="ja-JP" sz="1800" b="1" dirty="0">
              <a:effectLst>
                <a:outerShdw blurRad="38100" dist="38100" dir="2700000" algn="tl">
                  <a:srgbClr val="C0C0C0"/>
                </a:outerShdw>
              </a:effectLst>
              <a:latin typeface="メイリオ" panose="020B0604030504040204" pitchFamily="50" charset="-128"/>
              <a:ea typeface="メイリオ" panose="020B0604030504040204" pitchFamily="50" charset="-128"/>
            </a:endParaRPr>
          </a:p>
          <a:p>
            <a:pPr>
              <a:defRPr/>
            </a:pPr>
            <a:br>
              <a:rPr lang="ja-JP" altLang="en-US" sz="1800" b="1" dirty="0">
                <a:effectLst>
                  <a:outerShdw blurRad="38100" dist="38100" dir="2700000" algn="tl">
                    <a:srgbClr val="C0C0C0"/>
                  </a:outerShdw>
                </a:effectLst>
                <a:latin typeface="メイリオ" panose="020B0604030504040204" pitchFamily="50" charset="-128"/>
                <a:ea typeface="メイリオ" panose="020B0604030504040204" pitchFamily="50" charset="-128"/>
              </a:rPr>
            </a:br>
            <a:endParaRPr lang="ja-JP" altLang="en-US" sz="1800" b="1" dirty="0">
              <a:effectLst>
                <a:outerShdw blurRad="38100" dist="38100" dir="2700000" algn="tl">
                  <a:srgbClr val="C0C0C0"/>
                </a:outerShdw>
              </a:effectLst>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21EBE60-0391-3645-69D7-CB72D50BE123}"/>
              </a:ext>
            </a:extLst>
          </p:cNvPr>
          <p:cNvSpPr txBox="1"/>
          <p:nvPr/>
        </p:nvSpPr>
        <p:spPr>
          <a:xfrm>
            <a:off x="140329" y="283750"/>
            <a:ext cx="7899148" cy="1077218"/>
          </a:xfrm>
          <a:prstGeom prst="rect">
            <a:avLst/>
          </a:prstGeom>
          <a:noFill/>
        </p:spPr>
        <p:txBody>
          <a:bodyPr wrap="square">
            <a:spAutoFit/>
          </a:bodyPr>
          <a:lstStyle/>
          <a:p>
            <a:r>
              <a:rPr lang="ja-JP" altLang="en-US" sz="4000" b="1" dirty="0">
                <a:solidFill>
                  <a:srgbClr val="C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想いをつなぐ縁ディングノート</a:t>
            </a:r>
            <a:br>
              <a:rPr lang="en-US" altLang="ja-JP" sz="4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～縁ディングノートの無限の力～</a:t>
            </a:r>
          </a:p>
        </p:txBody>
      </p:sp>
    </p:spTree>
    <p:extLst>
      <p:ext uri="{BB962C8B-B14F-4D97-AF65-F5344CB8AC3E}">
        <p14:creationId xmlns:p14="http://schemas.microsoft.com/office/powerpoint/2010/main" val="236227323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2907401" y="2126934"/>
            <a:ext cx="2867002" cy="565989"/>
          </a:xfrm>
          <a:prstGeom prst="rect">
            <a:avLst/>
          </a:prstGeom>
          <a:noFill/>
        </p:spPr>
        <p:txBody>
          <a:bodyPr wrap="square" rtlCol="0">
            <a:spAutoFit/>
          </a:bodyPr>
          <a:lstStyle/>
          <a:p>
            <a:r>
              <a:rPr lang="ja-JP" altLang="en-US" sz="3078" b="1" dirty="0">
                <a:latin typeface="メイリオ" panose="020B0604030504040204" pitchFamily="50" charset="-128"/>
                <a:ea typeface="メイリオ" panose="020B0604030504040204" pitchFamily="50" charset="-128"/>
              </a:rPr>
              <a:t>①　　３割</a:t>
            </a:r>
          </a:p>
        </p:txBody>
      </p:sp>
      <p:sp>
        <p:nvSpPr>
          <p:cNvPr id="18" name="テキスト ボックス 17"/>
          <p:cNvSpPr txBox="1"/>
          <p:nvPr/>
        </p:nvSpPr>
        <p:spPr>
          <a:xfrm>
            <a:off x="2907401" y="3318597"/>
            <a:ext cx="2867002" cy="565989"/>
          </a:xfrm>
          <a:prstGeom prst="rect">
            <a:avLst/>
          </a:prstGeom>
          <a:noFill/>
        </p:spPr>
        <p:txBody>
          <a:bodyPr wrap="square" rtlCol="0">
            <a:spAutoFit/>
          </a:bodyPr>
          <a:lstStyle/>
          <a:p>
            <a:r>
              <a:rPr lang="ja-JP" altLang="en-US" sz="3078" b="1" dirty="0">
                <a:latin typeface="メイリオ" panose="020B0604030504040204" pitchFamily="50" charset="-128"/>
                <a:ea typeface="メイリオ" panose="020B0604030504040204" pitchFamily="50" charset="-128"/>
              </a:rPr>
              <a:t>②　　１割</a:t>
            </a:r>
          </a:p>
        </p:txBody>
      </p:sp>
      <p:sp>
        <p:nvSpPr>
          <p:cNvPr id="19" name="テキスト ボックス 18"/>
          <p:cNvSpPr txBox="1"/>
          <p:nvPr/>
        </p:nvSpPr>
        <p:spPr>
          <a:xfrm>
            <a:off x="2907401" y="4503725"/>
            <a:ext cx="2867002" cy="565989"/>
          </a:xfrm>
          <a:prstGeom prst="rect">
            <a:avLst/>
          </a:prstGeom>
          <a:noFill/>
        </p:spPr>
        <p:txBody>
          <a:bodyPr wrap="square" rtlCol="0">
            <a:spAutoFit/>
          </a:bodyPr>
          <a:lstStyle/>
          <a:p>
            <a:r>
              <a:rPr lang="ja-JP" altLang="en-US" sz="3078" b="1" dirty="0">
                <a:latin typeface="メイリオ" panose="020B0604030504040204" pitchFamily="50" charset="-128"/>
                <a:ea typeface="メイリオ" panose="020B0604030504040204" pitchFamily="50" charset="-128"/>
              </a:rPr>
              <a:t>③　　５割</a:t>
            </a:r>
          </a:p>
        </p:txBody>
      </p:sp>
      <p:sp>
        <p:nvSpPr>
          <p:cNvPr id="20" name="ドーナツ 19"/>
          <p:cNvSpPr/>
          <p:nvPr/>
        </p:nvSpPr>
        <p:spPr>
          <a:xfrm>
            <a:off x="2700951" y="3044154"/>
            <a:ext cx="977387" cy="977387"/>
          </a:xfrm>
          <a:prstGeom prst="donu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539">
              <a:solidFill>
                <a:schemeClr val="tx1"/>
              </a:solidFill>
            </a:endParaRPr>
          </a:p>
        </p:txBody>
      </p:sp>
      <p:sp>
        <p:nvSpPr>
          <p:cNvPr id="9" name="テキスト ボックス 8"/>
          <p:cNvSpPr txBox="1"/>
          <p:nvPr/>
        </p:nvSpPr>
        <p:spPr>
          <a:xfrm>
            <a:off x="2092911" y="810853"/>
            <a:ext cx="9387007" cy="565989"/>
          </a:xfrm>
          <a:prstGeom prst="rect">
            <a:avLst/>
          </a:prstGeom>
          <a:noFill/>
        </p:spPr>
        <p:txBody>
          <a:bodyPr wrap="square" rtlCol="0">
            <a:spAutoFit/>
          </a:bodyPr>
          <a:lstStyle/>
          <a:p>
            <a:r>
              <a:rPr lang="ja-JP" altLang="en-US" sz="3078" b="1" dirty="0">
                <a:latin typeface="メイリオ" panose="020B0604030504040204" pitchFamily="50" charset="-128"/>
                <a:ea typeface="メイリオ" panose="020B0604030504040204" pitchFamily="50" charset="-128"/>
              </a:rPr>
              <a:t>〇日本🗾では何割が遺言を書いているでしょう？</a:t>
            </a:r>
          </a:p>
        </p:txBody>
      </p:sp>
      <p:sp>
        <p:nvSpPr>
          <p:cNvPr id="2" name="フッター プレースホルダー 27">
            <a:extLst>
              <a:ext uri="{FF2B5EF4-FFF2-40B4-BE49-F238E27FC236}">
                <a16:creationId xmlns:a16="http://schemas.microsoft.com/office/drawing/2014/main" id="{69808C97-F0EA-847F-C07A-1C697EAA8B88}"/>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4098707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54189A2-8756-4C99-B4D3-C4614DFCAC90}"/>
              </a:ext>
            </a:extLst>
          </p:cNvPr>
          <p:cNvGrpSpPr/>
          <p:nvPr/>
        </p:nvGrpSpPr>
        <p:grpSpPr>
          <a:xfrm>
            <a:off x="611161" y="1395605"/>
            <a:ext cx="6272921" cy="4609114"/>
            <a:chOff x="611161" y="1208940"/>
            <a:chExt cx="6272921" cy="4609114"/>
          </a:xfrm>
        </p:grpSpPr>
        <p:sp>
          <p:nvSpPr>
            <p:cNvPr id="16" name="正方形/長方形 15">
              <a:extLst>
                <a:ext uri="{FF2B5EF4-FFF2-40B4-BE49-F238E27FC236}">
                  <a16:creationId xmlns:a16="http://schemas.microsoft.com/office/drawing/2014/main" id="{1FEE80BB-D45C-47BA-9E9E-A26554D70E12}"/>
                </a:ext>
              </a:extLst>
            </p:cNvPr>
            <p:cNvSpPr/>
            <p:nvPr/>
          </p:nvSpPr>
          <p:spPr>
            <a:xfrm>
              <a:off x="611161" y="1472740"/>
              <a:ext cx="6070521" cy="24135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449D29D2-87F1-4F90-91B3-C1A70538F8F1}"/>
                </a:ext>
              </a:extLst>
            </p:cNvPr>
            <p:cNvGrpSpPr/>
            <p:nvPr/>
          </p:nvGrpSpPr>
          <p:grpSpPr>
            <a:xfrm>
              <a:off x="624758" y="1208940"/>
              <a:ext cx="6259324" cy="4609114"/>
              <a:chOff x="462037" y="1385175"/>
              <a:chExt cx="4325952" cy="4996153"/>
            </a:xfrm>
          </p:grpSpPr>
          <p:graphicFrame>
            <p:nvGraphicFramePr>
              <p:cNvPr id="40" name="グラフ 39">
                <a:extLst>
                  <a:ext uri="{FF2B5EF4-FFF2-40B4-BE49-F238E27FC236}">
                    <a16:creationId xmlns:a16="http://schemas.microsoft.com/office/drawing/2014/main" id="{E16E08A9-1E46-4CB4-B323-C8F8DF28A306}"/>
                  </a:ext>
                </a:extLst>
              </p:cNvPr>
              <p:cNvGraphicFramePr/>
              <p:nvPr/>
            </p:nvGraphicFramePr>
            <p:xfrm>
              <a:off x="462037" y="1634904"/>
              <a:ext cx="4325724" cy="4746424"/>
            </p:xfrm>
            <a:graphic>
              <a:graphicData uri="http://schemas.openxmlformats.org/drawingml/2006/chart">
                <c:chart xmlns:c="http://schemas.openxmlformats.org/drawingml/2006/chart" xmlns:r="http://schemas.openxmlformats.org/officeDocument/2006/relationships" r:id="rId3"/>
              </a:graphicData>
            </a:graphic>
          </p:graphicFrame>
          <p:grpSp>
            <p:nvGrpSpPr>
              <p:cNvPr id="41" name="グループ化 40">
                <a:extLst>
                  <a:ext uri="{FF2B5EF4-FFF2-40B4-BE49-F238E27FC236}">
                    <a16:creationId xmlns:a16="http://schemas.microsoft.com/office/drawing/2014/main" id="{14EA8418-7B91-4131-89F1-23F42FADD51D}"/>
                  </a:ext>
                </a:extLst>
              </p:cNvPr>
              <p:cNvGrpSpPr/>
              <p:nvPr/>
            </p:nvGrpSpPr>
            <p:grpSpPr>
              <a:xfrm>
                <a:off x="2237519" y="1385175"/>
                <a:ext cx="2550470" cy="270412"/>
                <a:chOff x="2237519" y="1739111"/>
                <a:chExt cx="2550470" cy="270412"/>
              </a:xfrm>
            </p:grpSpPr>
            <p:sp>
              <p:nvSpPr>
                <p:cNvPr id="42" name="タイトル 1">
                  <a:extLst>
                    <a:ext uri="{FF2B5EF4-FFF2-40B4-BE49-F238E27FC236}">
                      <a16:creationId xmlns:a16="http://schemas.microsoft.com/office/drawing/2014/main" id="{3217D5AB-C0BA-425E-ADCC-0D4A67C1EE86}"/>
                    </a:ext>
                  </a:extLst>
                </p:cNvPr>
                <p:cNvSpPr txBox="1">
                  <a:spLocks/>
                </p:cNvSpPr>
                <p:nvPr/>
              </p:nvSpPr>
              <p:spPr>
                <a:xfrm>
                  <a:off x="2237519" y="1739112"/>
                  <a:ext cx="401203" cy="270411"/>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rPr>
                    <a:t>0</a:t>
                  </a:r>
                  <a:endPar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3" name="タイトル 1">
                  <a:extLst>
                    <a:ext uri="{FF2B5EF4-FFF2-40B4-BE49-F238E27FC236}">
                      <a16:creationId xmlns:a16="http://schemas.microsoft.com/office/drawing/2014/main" id="{8C027025-C32C-42FB-995B-A704AB0937F5}"/>
                    </a:ext>
                  </a:extLst>
                </p:cNvPr>
                <p:cNvSpPr txBox="1">
                  <a:spLocks/>
                </p:cNvSpPr>
                <p:nvPr/>
              </p:nvSpPr>
              <p:spPr>
                <a:xfrm>
                  <a:off x="3303441" y="1739112"/>
                  <a:ext cx="401203" cy="270411"/>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rPr>
                    <a:t>50</a:t>
                  </a:r>
                  <a:endPar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4" name="タイトル 1">
                  <a:extLst>
                    <a:ext uri="{FF2B5EF4-FFF2-40B4-BE49-F238E27FC236}">
                      <a16:creationId xmlns:a16="http://schemas.microsoft.com/office/drawing/2014/main" id="{0AE36854-F282-446F-8D32-42435AD7FDA2}"/>
                    </a:ext>
                  </a:extLst>
                </p:cNvPr>
                <p:cNvSpPr txBox="1">
                  <a:spLocks/>
                </p:cNvSpPr>
                <p:nvPr/>
              </p:nvSpPr>
              <p:spPr>
                <a:xfrm>
                  <a:off x="4252218" y="1739111"/>
                  <a:ext cx="535771" cy="270411"/>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rPr>
                    <a:t>100</a:t>
                  </a:r>
                  <a:endPar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grpSp>
        <p:sp>
          <p:nvSpPr>
            <p:cNvPr id="18" name="タイトル 1">
              <a:extLst>
                <a:ext uri="{FF2B5EF4-FFF2-40B4-BE49-F238E27FC236}">
                  <a16:creationId xmlns:a16="http://schemas.microsoft.com/office/drawing/2014/main" id="{127E298F-C796-4B3D-A2A5-7E8F9996F790}"/>
                </a:ext>
              </a:extLst>
            </p:cNvPr>
            <p:cNvSpPr txBox="1">
              <a:spLocks/>
            </p:cNvSpPr>
            <p:nvPr/>
          </p:nvSpPr>
          <p:spPr>
            <a:xfrm>
              <a:off x="5028754" y="3973003"/>
              <a:ext cx="542785" cy="146525"/>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1683B5"/>
                  </a:solidFill>
                  <a:latin typeface="メイリオ" panose="020B0604030504040204" pitchFamily="50" charset="-128"/>
                  <a:ea typeface="メイリオ" panose="020B0604030504040204" pitchFamily="50" charset="-128"/>
                </a:rPr>
                <a:t>43</a:t>
              </a:r>
              <a:endParaRPr lang="ja-JP" altLang="en-US" sz="1400" dirty="0">
                <a:solidFill>
                  <a:srgbClr val="1683B5"/>
                </a:solidFill>
                <a:latin typeface="メイリオ" panose="020B0604030504040204" pitchFamily="50" charset="-128"/>
                <a:ea typeface="メイリオ" panose="020B0604030504040204" pitchFamily="50" charset="-128"/>
              </a:endParaRPr>
            </a:p>
          </p:txBody>
        </p:sp>
        <p:sp>
          <p:nvSpPr>
            <p:cNvPr id="21" name="タイトル 1">
              <a:extLst>
                <a:ext uri="{FF2B5EF4-FFF2-40B4-BE49-F238E27FC236}">
                  <a16:creationId xmlns:a16="http://schemas.microsoft.com/office/drawing/2014/main" id="{B3FCA332-DBA5-4A7F-BAD5-DBD4D6BA9367}"/>
                </a:ext>
              </a:extLst>
            </p:cNvPr>
            <p:cNvSpPr txBox="1">
              <a:spLocks/>
            </p:cNvSpPr>
            <p:nvPr/>
          </p:nvSpPr>
          <p:spPr>
            <a:xfrm>
              <a:off x="4095046" y="4242137"/>
              <a:ext cx="477368" cy="159673"/>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1683B5"/>
                  </a:solidFill>
                  <a:latin typeface="メイリオ" panose="020B0604030504040204" pitchFamily="50" charset="-128"/>
                  <a:ea typeface="メイリオ" panose="020B0604030504040204" pitchFamily="50" charset="-128"/>
                </a:rPr>
                <a:t>9</a:t>
              </a:r>
              <a:endParaRPr lang="ja-JP" altLang="en-US" sz="1400" dirty="0">
                <a:solidFill>
                  <a:srgbClr val="1683B5"/>
                </a:solidFill>
                <a:latin typeface="メイリオ" panose="020B0604030504040204" pitchFamily="50" charset="-128"/>
                <a:ea typeface="メイリオ" panose="020B0604030504040204" pitchFamily="50" charset="-128"/>
              </a:endParaRPr>
            </a:p>
          </p:txBody>
        </p:sp>
        <p:sp>
          <p:nvSpPr>
            <p:cNvPr id="22" name="タイトル 1">
              <a:extLst>
                <a:ext uri="{FF2B5EF4-FFF2-40B4-BE49-F238E27FC236}">
                  <a16:creationId xmlns:a16="http://schemas.microsoft.com/office/drawing/2014/main" id="{C3AD8013-CD48-49D2-AB23-6A1E81239BCE}"/>
                </a:ext>
              </a:extLst>
            </p:cNvPr>
            <p:cNvSpPr txBox="1">
              <a:spLocks/>
            </p:cNvSpPr>
            <p:nvPr/>
          </p:nvSpPr>
          <p:spPr>
            <a:xfrm>
              <a:off x="3983961" y="4510636"/>
              <a:ext cx="482256" cy="155457"/>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1683B5"/>
                  </a:solidFill>
                  <a:latin typeface="メイリオ" panose="020B0604030504040204" pitchFamily="50" charset="-128"/>
                  <a:ea typeface="メイリオ" panose="020B0604030504040204" pitchFamily="50" charset="-128"/>
                </a:rPr>
                <a:t>5</a:t>
              </a:r>
              <a:endParaRPr lang="ja-JP" altLang="en-US" sz="1400" dirty="0">
                <a:solidFill>
                  <a:srgbClr val="1683B5"/>
                </a:solidFill>
                <a:latin typeface="メイリオ" panose="020B0604030504040204" pitchFamily="50" charset="-128"/>
                <a:ea typeface="メイリオ" panose="020B0604030504040204" pitchFamily="50" charset="-128"/>
              </a:endParaRPr>
            </a:p>
          </p:txBody>
        </p:sp>
        <p:sp>
          <p:nvSpPr>
            <p:cNvPr id="23" name="タイトル 1">
              <a:extLst>
                <a:ext uri="{FF2B5EF4-FFF2-40B4-BE49-F238E27FC236}">
                  <a16:creationId xmlns:a16="http://schemas.microsoft.com/office/drawing/2014/main" id="{17FEF40A-FAD7-4A62-844A-D6BB99437C31}"/>
                </a:ext>
              </a:extLst>
            </p:cNvPr>
            <p:cNvSpPr txBox="1">
              <a:spLocks/>
            </p:cNvSpPr>
            <p:nvPr/>
          </p:nvSpPr>
          <p:spPr>
            <a:xfrm>
              <a:off x="3939917" y="4769124"/>
              <a:ext cx="504638" cy="155457"/>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1683B5"/>
                  </a:solidFill>
                  <a:latin typeface="メイリオ" panose="020B0604030504040204" pitchFamily="50" charset="-128"/>
                  <a:ea typeface="メイリオ" panose="020B0604030504040204" pitchFamily="50" charset="-128"/>
                </a:rPr>
                <a:t>4</a:t>
              </a:r>
              <a:endParaRPr lang="ja-JP" altLang="en-US" sz="1400" dirty="0">
                <a:solidFill>
                  <a:srgbClr val="1683B5"/>
                </a:solidFill>
                <a:latin typeface="メイリオ" panose="020B0604030504040204" pitchFamily="50" charset="-128"/>
                <a:ea typeface="メイリオ" panose="020B0604030504040204" pitchFamily="50" charset="-128"/>
              </a:endParaRPr>
            </a:p>
          </p:txBody>
        </p:sp>
        <p:sp>
          <p:nvSpPr>
            <p:cNvPr id="24" name="タイトル 1">
              <a:extLst>
                <a:ext uri="{FF2B5EF4-FFF2-40B4-BE49-F238E27FC236}">
                  <a16:creationId xmlns:a16="http://schemas.microsoft.com/office/drawing/2014/main" id="{1D7C77CF-95AD-46CE-8276-D9975D00CA1F}"/>
                </a:ext>
              </a:extLst>
            </p:cNvPr>
            <p:cNvSpPr txBox="1">
              <a:spLocks/>
            </p:cNvSpPr>
            <p:nvPr/>
          </p:nvSpPr>
          <p:spPr>
            <a:xfrm>
              <a:off x="3923366" y="5028521"/>
              <a:ext cx="505720" cy="142805"/>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1683B5"/>
                  </a:solidFill>
                  <a:latin typeface="メイリオ" panose="020B0604030504040204" pitchFamily="50" charset="-128"/>
                  <a:ea typeface="メイリオ" panose="020B0604030504040204" pitchFamily="50" charset="-128"/>
                </a:rPr>
                <a:t>3</a:t>
              </a:r>
              <a:endParaRPr lang="ja-JP" altLang="en-US" sz="1400" dirty="0">
                <a:solidFill>
                  <a:srgbClr val="1683B5"/>
                </a:solidFill>
                <a:latin typeface="メイリオ" panose="020B0604030504040204" pitchFamily="50" charset="-128"/>
                <a:ea typeface="メイリオ" panose="020B0604030504040204" pitchFamily="50" charset="-128"/>
              </a:endParaRPr>
            </a:p>
          </p:txBody>
        </p:sp>
        <p:sp>
          <p:nvSpPr>
            <p:cNvPr id="25" name="タイトル 1">
              <a:extLst>
                <a:ext uri="{FF2B5EF4-FFF2-40B4-BE49-F238E27FC236}">
                  <a16:creationId xmlns:a16="http://schemas.microsoft.com/office/drawing/2014/main" id="{97059340-F612-4BC2-8D15-D32F9B80DBC0}"/>
                </a:ext>
              </a:extLst>
            </p:cNvPr>
            <p:cNvSpPr txBox="1">
              <a:spLocks/>
            </p:cNvSpPr>
            <p:nvPr/>
          </p:nvSpPr>
          <p:spPr>
            <a:xfrm>
              <a:off x="3879323" y="5302831"/>
              <a:ext cx="505720" cy="140283"/>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1683B5"/>
                  </a:solidFill>
                  <a:latin typeface="メイリオ" panose="020B0604030504040204" pitchFamily="50" charset="-128"/>
                  <a:ea typeface="メイリオ" panose="020B0604030504040204" pitchFamily="50" charset="-128"/>
                </a:rPr>
                <a:t>2</a:t>
              </a:r>
              <a:endParaRPr lang="ja-JP" altLang="en-US" sz="1400" dirty="0">
                <a:solidFill>
                  <a:srgbClr val="1683B5"/>
                </a:solidFill>
                <a:latin typeface="メイリオ" panose="020B0604030504040204" pitchFamily="50" charset="-128"/>
                <a:ea typeface="メイリオ" panose="020B0604030504040204" pitchFamily="50" charset="-128"/>
              </a:endParaRPr>
            </a:p>
          </p:txBody>
        </p:sp>
        <p:sp>
          <p:nvSpPr>
            <p:cNvPr id="26" name="タイトル 1">
              <a:extLst>
                <a:ext uri="{FF2B5EF4-FFF2-40B4-BE49-F238E27FC236}">
                  <a16:creationId xmlns:a16="http://schemas.microsoft.com/office/drawing/2014/main" id="{8C0B8D09-3056-45DA-BB64-0DE2F7426A4B}"/>
                </a:ext>
              </a:extLst>
            </p:cNvPr>
            <p:cNvSpPr txBox="1">
              <a:spLocks/>
            </p:cNvSpPr>
            <p:nvPr/>
          </p:nvSpPr>
          <p:spPr>
            <a:xfrm>
              <a:off x="4246691" y="5589244"/>
              <a:ext cx="472160" cy="142805"/>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1683B5"/>
                  </a:solidFill>
                  <a:latin typeface="メイリオ" panose="020B0604030504040204" pitchFamily="50" charset="-128"/>
                  <a:ea typeface="メイリオ" panose="020B0604030504040204" pitchFamily="50" charset="-128"/>
                </a:rPr>
                <a:t>15</a:t>
              </a:r>
              <a:endParaRPr lang="ja-JP" altLang="en-US" sz="1400" dirty="0">
                <a:solidFill>
                  <a:srgbClr val="1683B5"/>
                </a:solidFill>
                <a:latin typeface="メイリオ" panose="020B0604030504040204" pitchFamily="50" charset="-128"/>
                <a:ea typeface="メイリオ" panose="020B0604030504040204" pitchFamily="50" charset="-128"/>
              </a:endParaRPr>
            </a:p>
          </p:txBody>
        </p:sp>
        <p:grpSp>
          <p:nvGrpSpPr>
            <p:cNvPr id="27" name="グループ化 26">
              <a:extLst>
                <a:ext uri="{FF2B5EF4-FFF2-40B4-BE49-F238E27FC236}">
                  <a16:creationId xmlns:a16="http://schemas.microsoft.com/office/drawing/2014/main" id="{AD2420FD-63F7-4304-A5AA-AE47438C9FE9}"/>
                </a:ext>
              </a:extLst>
            </p:cNvPr>
            <p:cNvGrpSpPr/>
            <p:nvPr/>
          </p:nvGrpSpPr>
          <p:grpSpPr>
            <a:xfrm>
              <a:off x="3894792" y="1608707"/>
              <a:ext cx="2826041" cy="2241210"/>
              <a:chOff x="2954124" y="1823051"/>
              <a:chExt cx="2335571" cy="2465325"/>
            </a:xfrm>
          </p:grpSpPr>
          <p:sp>
            <p:nvSpPr>
              <p:cNvPr id="28" name="タイトル 1">
                <a:extLst>
                  <a:ext uri="{FF2B5EF4-FFF2-40B4-BE49-F238E27FC236}">
                    <a16:creationId xmlns:a16="http://schemas.microsoft.com/office/drawing/2014/main" id="{6196BC9C-9434-4E22-9214-0D725977A8A4}"/>
                  </a:ext>
                </a:extLst>
              </p:cNvPr>
              <p:cNvSpPr txBox="1">
                <a:spLocks/>
              </p:cNvSpPr>
              <p:nvPr/>
            </p:nvSpPr>
            <p:spPr>
              <a:xfrm>
                <a:off x="4855874" y="1823051"/>
                <a:ext cx="433821" cy="12846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C00000"/>
                    </a:solidFill>
                    <a:latin typeface="メイリオ" panose="020B0604030504040204" pitchFamily="50" charset="-128"/>
                    <a:ea typeface="メイリオ" panose="020B0604030504040204" pitchFamily="50" charset="-128"/>
                  </a:rPr>
                  <a:t>87</a:t>
                </a:r>
                <a:endParaRPr lang="ja-JP" altLang="en-US" sz="1400" dirty="0">
                  <a:solidFill>
                    <a:srgbClr val="C00000"/>
                  </a:solidFill>
                  <a:latin typeface="メイリオ" panose="020B0604030504040204" pitchFamily="50" charset="-128"/>
                  <a:ea typeface="メイリオ" panose="020B0604030504040204" pitchFamily="50" charset="-128"/>
                </a:endParaRPr>
              </a:p>
            </p:txBody>
          </p:sp>
          <p:sp>
            <p:nvSpPr>
              <p:cNvPr id="29" name="タイトル 1">
                <a:extLst>
                  <a:ext uri="{FF2B5EF4-FFF2-40B4-BE49-F238E27FC236}">
                    <a16:creationId xmlns:a16="http://schemas.microsoft.com/office/drawing/2014/main" id="{2B0FB521-7D58-41CA-AFF8-907C27FAC5E9}"/>
                  </a:ext>
                </a:extLst>
              </p:cNvPr>
              <p:cNvSpPr txBox="1">
                <a:spLocks/>
              </p:cNvSpPr>
              <p:nvPr/>
            </p:nvSpPr>
            <p:spPr>
              <a:xfrm>
                <a:off x="3511044" y="2081541"/>
                <a:ext cx="479761" cy="169109"/>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C00000"/>
                    </a:solidFill>
                    <a:latin typeface="メイリオ" panose="020B0604030504040204" pitchFamily="50" charset="-128"/>
                    <a:ea typeface="メイリオ" panose="020B0604030504040204" pitchFamily="50" charset="-128"/>
                  </a:rPr>
                  <a:t>26</a:t>
                </a:r>
                <a:endParaRPr lang="ja-JP" altLang="en-US" sz="1400" dirty="0">
                  <a:solidFill>
                    <a:srgbClr val="C00000"/>
                  </a:solidFill>
                  <a:latin typeface="メイリオ" panose="020B0604030504040204" pitchFamily="50" charset="-128"/>
                  <a:ea typeface="メイリオ" panose="020B0604030504040204" pitchFamily="50" charset="-128"/>
                </a:endParaRPr>
              </a:p>
            </p:txBody>
          </p:sp>
          <p:sp>
            <p:nvSpPr>
              <p:cNvPr id="30" name="タイトル 1">
                <a:extLst>
                  <a:ext uri="{FF2B5EF4-FFF2-40B4-BE49-F238E27FC236}">
                    <a16:creationId xmlns:a16="http://schemas.microsoft.com/office/drawing/2014/main" id="{5437D5EC-E91A-4607-8EED-869E9045DF35}"/>
                  </a:ext>
                </a:extLst>
              </p:cNvPr>
              <p:cNvSpPr txBox="1">
                <a:spLocks/>
              </p:cNvSpPr>
              <p:nvPr/>
            </p:nvSpPr>
            <p:spPr>
              <a:xfrm>
                <a:off x="3413264" y="2366995"/>
                <a:ext cx="525251" cy="184763"/>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C00000"/>
                    </a:solidFill>
                    <a:latin typeface="メイリオ" panose="020B0604030504040204" pitchFamily="50" charset="-128"/>
                    <a:ea typeface="メイリオ" panose="020B0604030504040204" pitchFamily="50" charset="-128"/>
                  </a:rPr>
                  <a:t>22</a:t>
                </a:r>
                <a:endParaRPr lang="ja-JP" altLang="en-US" sz="1400" dirty="0">
                  <a:solidFill>
                    <a:srgbClr val="C00000"/>
                  </a:solidFill>
                  <a:latin typeface="メイリオ" panose="020B0604030504040204" pitchFamily="50" charset="-128"/>
                  <a:ea typeface="メイリオ" panose="020B0604030504040204" pitchFamily="50" charset="-128"/>
                </a:endParaRPr>
              </a:p>
            </p:txBody>
          </p:sp>
          <p:sp>
            <p:nvSpPr>
              <p:cNvPr id="31" name="タイトル 1">
                <a:extLst>
                  <a:ext uri="{FF2B5EF4-FFF2-40B4-BE49-F238E27FC236}">
                    <a16:creationId xmlns:a16="http://schemas.microsoft.com/office/drawing/2014/main" id="{B1278890-DCA3-445C-B3F4-D02D9C5334F0}"/>
                  </a:ext>
                </a:extLst>
              </p:cNvPr>
              <p:cNvSpPr txBox="1">
                <a:spLocks/>
              </p:cNvSpPr>
              <p:nvPr/>
            </p:nvSpPr>
            <p:spPr>
              <a:xfrm>
                <a:off x="3208240" y="2663091"/>
                <a:ext cx="457811" cy="142303"/>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C00000"/>
                    </a:solidFill>
                    <a:latin typeface="メイリオ" panose="020B0604030504040204" pitchFamily="50" charset="-128"/>
                    <a:ea typeface="メイリオ" panose="020B0604030504040204" pitchFamily="50" charset="-128"/>
                  </a:rPr>
                  <a:t>14</a:t>
                </a:r>
                <a:endParaRPr lang="ja-JP" altLang="en-US" sz="1400" dirty="0">
                  <a:solidFill>
                    <a:srgbClr val="C00000"/>
                  </a:solidFill>
                  <a:latin typeface="メイリオ" panose="020B0604030504040204" pitchFamily="50" charset="-128"/>
                  <a:ea typeface="メイリオ" panose="020B0604030504040204" pitchFamily="50" charset="-128"/>
                </a:endParaRPr>
              </a:p>
            </p:txBody>
          </p:sp>
          <p:sp>
            <p:nvSpPr>
              <p:cNvPr id="32" name="タイトル 1">
                <a:extLst>
                  <a:ext uri="{FF2B5EF4-FFF2-40B4-BE49-F238E27FC236}">
                    <a16:creationId xmlns:a16="http://schemas.microsoft.com/office/drawing/2014/main" id="{D14FD1E4-C04D-4883-9E7E-48A0ED65DEF6}"/>
                  </a:ext>
                </a:extLst>
              </p:cNvPr>
              <p:cNvSpPr txBox="1">
                <a:spLocks/>
              </p:cNvSpPr>
              <p:nvPr/>
            </p:nvSpPr>
            <p:spPr>
              <a:xfrm>
                <a:off x="3096010" y="2944102"/>
                <a:ext cx="325127" cy="16136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C00000"/>
                    </a:solidFill>
                    <a:latin typeface="メイリオ" panose="020B0604030504040204" pitchFamily="50" charset="-128"/>
                    <a:ea typeface="メイリオ" panose="020B0604030504040204" pitchFamily="50" charset="-128"/>
                  </a:rPr>
                  <a:t>9</a:t>
                </a:r>
                <a:endParaRPr lang="ja-JP" altLang="en-US" sz="1400" dirty="0">
                  <a:solidFill>
                    <a:srgbClr val="C00000"/>
                  </a:solidFill>
                  <a:latin typeface="メイリオ" panose="020B0604030504040204" pitchFamily="50" charset="-128"/>
                  <a:ea typeface="メイリオ" panose="020B0604030504040204" pitchFamily="50" charset="-128"/>
                </a:endParaRPr>
              </a:p>
            </p:txBody>
          </p:sp>
          <p:sp>
            <p:nvSpPr>
              <p:cNvPr id="33" name="タイトル 1">
                <a:extLst>
                  <a:ext uri="{FF2B5EF4-FFF2-40B4-BE49-F238E27FC236}">
                    <a16:creationId xmlns:a16="http://schemas.microsoft.com/office/drawing/2014/main" id="{C5CF7769-4CD4-4818-8F94-B77F895EF761}"/>
                  </a:ext>
                </a:extLst>
              </p:cNvPr>
              <p:cNvSpPr txBox="1">
                <a:spLocks/>
              </p:cNvSpPr>
              <p:nvPr/>
            </p:nvSpPr>
            <p:spPr>
              <a:xfrm>
                <a:off x="2954124" y="3250598"/>
                <a:ext cx="436146" cy="161363"/>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C00000"/>
                    </a:solidFill>
                    <a:latin typeface="メイリオ" panose="020B0604030504040204" pitchFamily="50" charset="-128"/>
                    <a:ea typeface="メイリオ" panose="020B0604030504040204" pitchFamily="50" charset="-128"/>
                  </a:rPr>
                  <a:t>3</a:t>
                </a:r>
                <a:endParaRPr lang="ja-JP" altLang="en-US" sz="1400" dirty="0">
                  <a:solidFill>
                    <a:srgbClr val="C00000"/>
                  </a:solidFill>
                  <a:latin typeface="メイリオ" panose="020B0604030504040204" pitchFamily="50" charset="-128"/>
                  <a:ea typeface="メイリオ" panose="020B0604030504040204" pitchFamily="50" charset="-128"/>
                </a:endParaRPr>
              </a:p>
            </p:txBody>
          </p:sp>
          <p:sp>
            <p:nvSpPr>
              <p:cNvPr id="34" name="タイトル 1">
                <a:extLst>
                  <a:ext uri="{FF2B5EF4-FFF2-40B4-BE49-F238E27FC236}">
                    <a16:creationId xmlns:a16="http://schemas.microsoft.com/office/drawing/2014/main" id="{D25AAC14-F632-4423-A845-CE71FC02EADB}"/>
                  </a:ext>
                </a:extLst>
              </p:cNvPr>
              <p:cNvSpPr txBox="1">
                <a:spLocks/>
              </p:cNvSpPr>
              <p:nvPr/>
            </p:nvSpPr>
            <p:spPr>
              <a:xfrm>
                <a:off x="3034891" y="3538798"/>
                <a:ext cx="284102" cy="16136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C00000"/>
                    </a:solidFill>
                    <a:latin typeface="メイリオ" panose="020B0604030504040204" pitchFamily="50" charset="-128"/>
                    <a:ea typeface="メイリオ" panose="020B0604030504040204" pitchFamily="50" charset="-128"/>
                  </a:rPr>
                  <a:t>7</a:t>
                </a:r>
                <a:endParaRPr lang="ja-JP" altLang="en-US" sz="1400" dirty="0">
                  <a:solidFill>
                    <a:srgbClr val="C00000"/>
                  </a:solidFill>
                  <a:latin typeface="メイリオ" panose="020B0604030504040204" pitchFamily="50" charset="-128"/>
                  <a:ea typeface="メイリオ" panose="020B0604030504040204" pitchFamily="50" charset="-128"/>
                </a:endParaRPr>
              </a:p>
            </p:txBody>
          </p:sp>
          <p:sp>
            <p:nvSpPr>
              <p:cNvPr id="35" name="タイトル 1">
                <a:extLst>
                  <a:ext uri="{FF2B5EF4-FFF2-40B4-BE49-F238E27FC236}">
                    <a16:creationId xmlns:a16="http://schemas.microsoft.com/office/drawing/2014/main" id="{4BA9C60F-C23F-49BA-9118-948FB379D6C2}"/>
                  </a:ext>
                </a:extLst>
              </p:cNvPr>
              <p:cNvSpPr txBox="1">
                <a:spLocks/>
              </p:cNvSpPr>
              <p:nvPr/>
            </p:nvSpPr>
            <p:spPr>
              <a:xfrm>
                <a:off x="3309431" y="3820036"/>
                <a:ext cx="436145" cy="201129"/>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C00000"/>
                    </a:solidFill>
                    <a:latin typeface="メイリオ" panose="020B0604030504040204" pitchFamily="50" charset="-128"/>
                    <a:ea typeface="メイリオ" panose="020B0604030504040204" pitchFamily="50" charset="-128"/>
                  </a:rPr>
                  <a:t>19</a:t>
                </a:r>
                <a:endParaRPr lang="ja-JP" altLang="en-US" sz="1400" dirty="0">
                  <a:solidFill>
                    <a:srgbClr val="C00000"/>
                  </a:solidFill>
                  <a:latin typeface="メイリオ" panose="020B0604030504040204" pitchFamily="50" charset="-128"/>
                  <a:ea typeface="メイリオ" panose="020B0604030504040204" pitchFamily="50" charset="-128"/>
                </a:endParaRPr>
              </a:p>
            </p:txBody>
          </p:sp>
          <p:sp>
            <p:nvSpPr>
              <p:cNvPr id="36" name="タイトル 1">
                <a:extLst>
                  <a:ext uri="{FF2B5EF4-FFF2-40B4-BE49-F238E27FC236}">
                    <a16:creationId xmlns:a16="http://schemas.microsoft.com/office/drawing/2014/main" id="{6D3FD846-8B4D-4844-826D-40EAD7A1B950}"/>
                  </a:ext>
                </a:extLst>
              </p:cNvPr>
              <p:cNvSpPr txBox="1">
                <a:spLocks/>
              </p:cNvSpPr>
              <p:nvPr/>
            </p:nvSpPr>
            <p:spPr>
              <a:xfrm>
                <a:off x="3432184" y="4127012"/>
                <a:ext cx="394873" cy="16136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400" dirty="0">
                    <a:solidFill>
                      <a:srgbClr val="C00000"/>
                    </a:solidFill>
                    <a:latin typeface="メイリオ" panose="020B0604030504040204" pitchFamily="50" charset="-128"/>
                    <a:ea typeface="メイリオ" panose="020B0604030504040204" pitchFamily="50" charset="-128"/>
                  </a:rPr>
                  <a:t>23</a:t>
                </a:r>
                <a:endParaRPr lang="ja-JP" altLang="en-US" sz="1400" dirty="0">
                  <a:solidFill>
                    <a:srgbClr val="C00000"/>
                  </a:solidFill>
                  <a:latin typeface="メイリオ" panose="020B0604030504040204" pitchFamily="50" charset="-128"/>
                  <a:ea typeface="メイリオ" panose="020B0604030504040204" pitchFamily="50" charset="-128"/>
                </a:endParaRPr>
              </a:p>
            </p:txBody>
          </p:sp>
          <p:grpSp>
            <p:nvGrpSpPr>
              <p:cNvPr id="37" name="グループ化 36">
                <a:extLst>
                  <a:ext uri="{FF2B5EF4-FFF2-40B4-BE49-F238E27FC236}">
                    <a16:creationId xmlns:a16="http://schemas.microsoft.com/office/drawing/2014/main" id="{C5171EA9-7B95-4F0C-B23A-815EAE67EFF6}"/>
                  </a:ext>
                </a:extLst>
              </p:cNvPr>
              <p:cNvGrpSpPr/>
              <p:nvPr/>
            </p:nvGrpSpPr>
            <p:grpSpPr>
              <a:xfrm>
                <a:off x="4079580" y="3738751"/>
                <a:ext cx="952173" cy="359128"/>
                <a:chOff x="155655" y="124762"/>
                <a:chExt cx="952173" cy="359128"/>
              </a:xfrm>
            </p:grpSpPr>
            <p:sp>
              <p:nvSpPr>
                <p:cNvPr id="38" name="四角形: 角を丸くする 37">
                  <a:extLst>
                    <a:ext uri="{FF2B5EF4-FFF2-40B4-BE49-F238E27FC236}">
                      <a16:creationId xmlns:a16="http://schemas.microsoft.com/office/drawing/2014/main" id="{D99601E5-28A4-4136-AAB7-F3F7C08070B8}"/>
                    </a:ext>
                  </a:extLst>
                </p:cNvPr>
                <p:cNvSpPr/>
                <p:nvPr/>
              </p:nvSpPr>
              <p:spPr>
                <a:xfrm>
                  <a:off x="155655" y="124763"/>
                  <a:ext cx="952173" cy="359127"/>
                </a:xfrm>
                <a:prstGeom prst="round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メイリオ" panose="020B0604030504040204" pitchFamily="50" charset="-128"/>
                    <a:ea typeface="メイリオ" panose="020B0604030504040204" pitchFamily="50" charset="-128"/>
                  </a:endParaRPr>
                </a:p>
              </p:txBody>
            </p:sp>
            <p:sp>
              <p:nvSpPr>
                <p:cNvPr id="39" name="タイトル 1">
                  <a:extLst>
                    <a:ext uri="{FF2B5EF4-FFF2-40B4-BE49-F238E27FC236}">
                      <a16:creationId xmlns:a16="http://schemas.microsoft.com/office/drawing/2014/main" id="{809256CB-9E12-4158-AA42-3A4468D083DC}"/>
                    </a:ext>
                  </a:extLst>
                </p:cNvPr>
                <p:cNvSpPr txBox="1">
                  <a:spLocks/>
                </p:cNvSpPr>
                <p:nvPr/>
              </p:nvSpPr>
              <p:spPr>
                <a:xfrm>
                  <a:off x="155655" y="124762"/>
                  <a:ext cx="952173" cy="359127"/>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2500"/>
                    </a:lnSpc>
                  </a:pPr>
                  <a:r>
                    <a:rPr lang="ja-JP" altLang="en-US" sz="1800" dirty="0">
                      <a:solidFill>
                        <a:schemeClr val="bg1"/>
                      </a:solidFill>
                      <a:latin typeface="メイリオ" panose="020B0604030504040204" pitchFamily="50" charset="-128"/>
                      <a:ea typeface="メイリオ" panose="020B0604030504040204" pitchFamily="50" charset="-128"/>
                    </a:rPr>
                    <a:t>相続対策</a:t>
                  </a:r>
                </a:p>
              </p:txBody>
            </p:sp>
          </p:grpSp>
        </p:grpSp>
      </p:grpSp>
      <p:grpSp>
        <p:nvGrpSpPr>
          <p:cNvPr id="48" name="グループ化 47">
            <a:extLst>
              <a:ext uri="{FF2B5EF4-FFF2-40B4-BE49-F238E27FC236}">
                <a16:creationId xmlns:a16="http://schemas.microsoft.com/office/drawing/2014/main" id="{9356411F-46D5-4F5F-B5FF-6562C1497579}"/>
              </a:ext>
            </a:extLst>
          </p:cNvPr>
          <p:cNvGrpSpPr/>
          <p:nvPr/>
        </p:nvGrpSpPr>
        <p:grpSpPr>
          <a:xfrm>
            <a:off x="7411886" y="1427924"/>
            <a:ext cx="4451038" cy="4958357"/>
            <a:chOff x="4945917" y="1379871"/>
            <a:chExt cx="4621070" cy="5147769"/>
          </a:xfrm>
        </p:grpSpPr>
        <p:graphicFrame>
          <p:nvGraphicFramePr>
            <p:cNvPr id="49" name="グラフ 48">
              <a:extLst>
                <a:ext uri="{FF2B5EF4-FFF2-40B4-BE49-F238E27FC236}">
                  <a16:creationId xmlns:a16="http://schemas.microsoft.com/office/drawing/2014/main" id="{7EB168F5-2D43-4AC5-99C7-997908FF0CCA}"/>
                </a:ext>
              </a:extLst>
            </p:cNvPr>
            <p:cNvGraphicFramePr/>
            <p:nvPr/>
          </p:nvGraphicFramePr>
          <p:xfrm>
            <a:off x="4945917" y="1734579"/>
            <a:ext cx="4621070" cy="4793061"/>
          </p:xfrm>
          <a:graphic>
            <a:graphicData uri="http://schemas.openxmlformats.org/drawingml/2006/chart">
              <c:chart xmlns:c="http://schemas.openxmlformats.org/drawingml/2006/chart" xmlns:r="http://schemas.openxmlformats.org/officeDocument/2006/relationships" r:id="rId4"/>
            </a:graphicData>
          </a:graphic>
        </p:graphicFrame>
        <p:sp>
          <p:nvSpPr>
            <p:cNvPr id="51" name="タイトル 1">
              <a:extLst>
                <a:ext uri="{FF2B5EF4-FFF2-40B4-BE49-F238E27FC236}">
                  <a16:creationId xmlns:a16="http://schemas.microsoft.com/office/drawing/2014/main" id="{B0A2C218-5950-4176-9EB3-61FC74F03FAC}"/>
                </a:ext>
              </a:extLst>
            </p:cNvPr>
            <p:cNvSpPr txBox="1">
              <a:spLocks/>
            </p:cNvSpPr>
            <p:nvPr/>
          </p:nvSpPr>
          <p:spPr>
            <a:xfrm>
              <a:off x="5097125" y="4158361"/>
              <a:ext cx="1550291" cy="6157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1400" dirty="0">
                  <a:solidFill>
                    <a:schemeClr val="bg1"/>
                  </a:solidFill>
                  <a:latin typeface="メイリオ" panose="020B0604030504040204" pitchFamily="50" charset="-128"/>
                  <a:ea typeface="メイリオ" panose="020B0604030504040204" pitchFamily="50" charset="-128"/>
                </a:rPr>
                <a:t>60</a:t>
              </a:r>
              <a:r>
                <a:rPr lang="ja-JP" altLang="en-US" sz="1400" dirty="0">
                  <a:solidFill>
                    <a:schemeClr val="bg1"/>
                  </a:solidFill>
                  <a:latin typeface="メイリオ" panose="020B0604030504040204" pitchFamily="50" charset="-128"/>
                  <a:ea typeface="メイリオ" panose="020B0604030504040204" pitchFamily="50" charset="-128"/>
                </a:rPr>
                <a:t>代</a:t>
              </a:r>
              <a:endParaRPr lang="en-US" altLang="ja-JP" sz="1400" dirty="0">
                <a:solidFill>
                  <a:schemeClr val="bg1"/>
                </a:solidFill>
                <a:latin typeface="メイリオ" panose="020B0604030504040204" pitchFamily="50" charset="-128"/>
                <a:ea typeface="メイリオ" panose="020B0604030504040204" pitchFamily="50" charset="-128"/>
              </a:endParaRPr>
            </a:p>
            <a:p>
              <a:pPr>
                <a:lnSpc>
                  <a:spcPct val="100000"/>
                </a:lnSpc>
              </a:pPr>
              <a:r>
                <a:rPr lang="en-US" altLang="ja-JP" sz="1400" dirty="0">
                  <a:solidFill>
                    <a:schemeClr val="bg1"/>
                  </a:solidFill>
                  <a:latin typeface="メイリオ" panose="020B0604030504040204" pitchFamily="50" charset="-128"/>
                  <a:ea typeface="メイリオ" panose="020B0604030504040204" pitchFamily="50" charset="-128"/>
                </a:rPr>
                <a:t>70</a:t>
              </a:r>
              <a:r>
                <a:rPr lang="ja-JP" altLang="en-US" sz="1400" dirty="0">
                  <a:solidFill>
                    <a:schemeClr val="bg1"/>
                  </a:solidFill>
                  <a:latin typeface="メイリオ" panose="020B0604030504040204" pitchFamily="50" charset="-128"/>
                  <a:ea typeface="メイリオ" panose="020B0604030504040204" pitchFamily="50" charset="-128"/>
                </a:rPr>
                <a:t>人（</a:t>
              </a:r>
              <a:r>
                <a:rPr lang="en-US" altLang="ja-JP" sz="1400" dirty="0">
                  <a:solidFill>
                    <a:schemeClr val="bg1"/>
                  </a:solidFill>
                  <a:latin typeface="メイリオ" panose="020B0604030504040204" pitchFamily="50" charset="-128"/>
                  <a:ea typeface="メイリオ" panose="020B0604030504040204" pitchFamily="50" charset="-128"/>
                </a:rPr>
                <a:t>35</a:t>
              </a:r>
              <a:r>
                <a:rPr lang="ja-JP" altLang="en-US" sz="1400" dirty="0">
                  <a:solidFill>
                    <a:schemeClr val="bg1"/>
                  </a:solidFill>
                  <a:latin typeface="メイリオ" panose="020B0604030504040204" pitchFamily="50" charset="-128"/>
                  <a:ea typeface="メイリオ" panose="020B0604030504040204" pitchFamily="50" charset="-128"/>
                </a:rPr>
                <a:t>％）</a:t>
              </a:r>
            </a:p>
          </p:txBody>
        </p:sp>
        <p:grpSp>
          <p:nvGrpSpPr>
            <p:cNvPr id="55" name="グループ化 54">
              <a:extLst>
                <a:ext uri="{FF2B5EF4-FFF2-40B4-BE49-F238E27FC236}">
                  <a16:creationId xmlns:a16="http://schemas.microsoft.com/office/drawing/2014/main" id="{1B6B16C0-6086-4F87-9937-F9305627D737}"/>
                </a:ext>
              </a:extLst>
            </p:cNvPr>
            <p:cNvGrpSpPr/>
            <p:nvPr/>
          </p:nvGrpSpPr>
          <p:grpSpPr>
            <a:xfrm>
              <a:off x="6761004" y="1379871"/>
              <a:ext cx="1409691" cy="610421"/>
              <a:chOff x="6645517" y="1432060"/>
              <a:chExt cx="1409691" cy="610421"/>
            </a:xfrm>
          </p:grpSpPr>
          <p:sp>
            <p:nvSpPr>
              <p:cNvPr id="59" name="タイトル 1">
                <a:extLst>
                  <a:ext uri="{FF2B5EF4-FFF2-40B4-BE49-F238E27FC236}">
                    <a16:creationId xmlns:a16="http://schemas.microsoft.com/office/drawing/2014/main" id="{6FDEFB4F-D8AE-42EB-89A9-AE9748306240}"/>
                  </a:ext>
                </a:extLst>
              </p:cNvPr>
              <p:cNvSpPr txBox="1">
                <a:spLocks/>
              </p:cNvSpPr>
              <p:nvPr/>
            </p:nvSpPr>
            <p:spPr>
              <a:xfrm>
                <a:off x="6645517" y="1432060"/>
                <a:ext cx="1409691" cy="4399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1400" dirty="0">
                    <a:solidFill>
                      <a:srgbClr val="70AD47"/>
                    </a:solidFill>
                    <a:latin typeface="メイリオ" panose="020B0604030504040204" pitchFamily="50" charset="-128"/>
                    <a:ea typeface="メイリオ" panose="020B0604030504040204" pitchFamily="50" charset="-128"/>
                  </a:rPr>
                  <a:t>20</a:t>
                </a:r>
                <a:r>
                  <a:rPr lang="ja-JP" altLang="en-US" sz="1400" dirty="0">
                    <a:solidFill>
                      <a:srgbClr val="70AD47"/>
                    </a:solidFill>
                    <a:latin typeface="メイリオ" panose="020B0604030504040204" pitchFamily="50" charset="-128"/>
                    <a:ea typeface="メイリオ" panose="020B0604030504040204" pitchFamily="50" charset="-128"/>
                  </a:rPr>
                  <a:t>代以下</a:t>
                </a:r>
                <a:endParaRPr lang="en-US" altLang="ja-JP" sz="1400" dirty="0">
                  <a:solidFill>
                    <a:srgbClr val="70AD47"/>
                  </a:solidFill>
                  <a:latin typeface="メイリオ" panose="020B0604030504040204" pitchFamily="50" charset="-128"/>
                  <a:ea typeface="メイリオ" panose="020B0604030504040204" pitchFamily="50" charset="-128"/>
                </a:endParaRPr>
              </a:p>
              <a:p>
                <a:pPr>
                  <a:lnSpc>
                    <a:spcPct val="100000"/>
                  </a:lnSpc>
                </a:pPr>
                <a:r>
                  <a:rPr lang="en-US" altLang="ja-JP" sz="1400" dirty="0">
                    <a:solidFill>
                      <a:srgbClr val="70AD47"/>
                    </a:solidFill>
                    <a:latin typeface="メイリオ" panose="020B0604030504040204" pitchFamily="50" charset="-128"/>
                    <a:ea typeface="メイリオ" panose="020B0604030504040204" pitchFamily="50" charset="-128"/>
                  </a:rPr>
                  <a:t>5</a:t>
                </a:r>
                <a:r>
                  <a:rPr lang="ja-JP" altLang="en-US" sz="1400" dirty="0">
                    <a:solidFill>
                      <a:srgbClr val="70AD47"/>
                    </a:solidFill>
                    <a:latin typeface="メイリオ" panose="020B0604030504040204" pitchFamily="50" charset="-128"/>
                    <a:ea typeface="メイリオ" panose="020B0604030504040204" pitchFamily="50" charset="-128"/>
                  </a:rPr>
                  <a:t>人（</a:t>
                </a:r>
                <a:r>
                  <a:rPr lang="en-US" altLang="ja-JP" sz="1400" dirty="0">
                    <a:solidFill>
                      <a:srgbClr val="70AD47"/>
                    </a:solidFill>
                    <a:latin typeface="メイリオ" panose="020B0604030504040204" pitchFamily="50" charset="-128"/>
                    <a:ea typeface="メイリオ" panose="020B0604030504040204" pitchFamily="50" charset="-128"/>
                  </a:rPr>
                  <a:t>2.5</a:t>
                </a:r>
                <a:r>
                  <a:rPr lang="ja-JP" altLang="en-US" sz="1400" dirty="0">
                    <a:solidFill>
                      <a:srgbClr val="70AD47"/>
                    </a:solidFill>
                    <a:latin typeface="メイリオ" panose="020B0604030504040204" pitchFamily="50" charset="-128"/>
                    <a:ea typeface="メイリオ" panose="020B0604030504040204" pitchFamily="50" charset="-128"/>
                  </a:rPr>
                  <a:t>％）</a:t>
                </a:r>
              </a:p>
            </p:txBody>
          </p:sp>
          <p:cxnSp>
            <p:nvCxnSpPr>
              <p:cNvPr id="60" name="直線コネクタ 59">
                <a:extLst>
                  <a:ext uri="{FF2B5EF4-FFF2-40B4-BE49-F238E27FC236}">
                    <a16:creationId xmlns:a16="http://schemas.microsoft.com/office/drawing/2014/main" id="{95970EEE-1EDC-4372-9156-559707354ABB}"/>
                  </a:ext>
                </a:extLst>
              </p:cNvPr>
              <p:cNvCxnSpPr>
                <a:cxnSpLocks/>
              </p:cNvCxnSpPr>
              <p:nvPr/>
            </p:nvCxnSpPr>
            <p:spPr>
              <a:xfrm flipV="1">
                <a:off x="7340905" y="1865275"/>
                <a:ext cx="0" cy="177206"/>
              </a:xfrm>
              <a:prstGeom prst="line">
                <a:avLst/>
              </a:prstGeom>
              <a:ln w="25400" cap="flat">
                <a:solidFill>
                  <a:srgbClr val="70AD47"/>
                </a:solidFill>
              </a:ln>
            </p:spPr>
            <p:style>
              <a:lnRef idx="1">
                <a:schemeClr val="accent1"/>
              </a:lnRef>
              <a:fillRef idx="0">
                <a:schemeClr val="accent1"/>
              </a:fillRef>
              <a:effectRef idx="0">
                <a:schemeClr val="accent1"/>
              </a:effectRef>
              <a:fontRef idx="minor">
                <a:schemeClr val="tx1"/>
              </a:fontRef>
            </p:style>
          </p:cxnSp>
        </p:grpSp>
      </p:grpSp>
      <p:sp>
        <p:nvSpPr>
          <p:cNvPr id="61" name="テキスト ボックス 60">
            <a:extLst>
              <a:ext uri="{FF2B5EF4-FFF2-40B4-BE49-F238E27FC236}">
                <a16:creationId xmlns:a16="http://schemas.microsoft.com/office/drawing/2014/main" id="{F197E918-0F8E-4562-9C52-296B2367CE61}"/>
              </a:ext>
            </a:extLst>
          </p:cNvPr>
          <p:cNvSpPr txBox="1"/>
          <p:nvPr/>
        </p:nvSpPr>
        <p:spPr>
          <a:xfrm>
            <a:off x="624757" y="1041794"/>
            <a:ext cx="6056925" cy="335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dirty="0">
                <a:solidFill>
                  <a:schemeClr val="tx1">
                    <a:lumMod val="85000"/>
                    <a:lumOff val="15000"/>
                  </a:schemeClr>
                </a:solidFill>
                <a:latin typeface="メイリオ" panose="020B0604030504040204" pitchFamily="50" charset="-128"/>
                <a:ea typeface="メイリオ" panose="020B0604030504040204" pitchFamily="50" charset="-128"/>
              </a:rPr>
              <a:t>遺言書作成の理由（複数回答）</a:t>
            </a:r>
          </a:p>
        </p:txBody>
      </p:sp>
      <p:sp>
        <p:nvSpPr>
          <p:cNvPr id="62" name="タイトル 1">
            <a:extLst>
              <a:ext uri="{FF2B5EF4-FFF2-40B4-BE49-F238E27FC236}">
                <a16:creationId xmlns:a16="http://schemas.microsoft.com/office/drawing/2014/main" id="{FF30191C-EABC-4340-9B25-D6EE242BFAEE}"/>
              </a:ext>
            </a:extLst>
          </p:cNvPr>
          <p:cNvSpPr txBox="1">
            <a:spLocks/>
          </p:cNvSpPr>
          <p:nvPr/>
        </p:nvSpPr>
        <p:spPr>
          <a:xfrm>
            <a:off x="7437726" y="1472791"/>
            <a:ext cx="1409691" cy="4399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400" dirty="0">
                <a:solidFill>
                  <a:srgbClr val="EB85A5"/>
                </a:solidFill>
                <a:latin typeface="メイリオ" panose="020B0604030504040204" pitchFamily="50" charset="-128"/>
                <a:ea typeface="メイリオ" panose="020B0604030504040204" pitchFamily="50" charset="-128"/>
              </a:rPr>
              <a:t>覚えていない</a:t>
            </a:r>
            <a:endParaRPr lang="en-US" altLang="ja-JP" sz="1400" dirty="0">
              <a:solidFill>
                <a:srgbClr val="EB85A5"/>
              </a:solidFill>
              <a:latin typeface="メイリオ" panose="020B0604030504040204" pitchFamily="50" charset="-128"/>
              <a:ea typeface="メイリオ" panose="020B0604030504040204" pitchFamily="50" charset="-128"/>
            </a:endParaRPr>
          </a:p>
          <a:p>
            <a:pPr>
              <a:lnSpc>
                <a:spcPct val="100000"/>
              </a:lnSpc>
            </a:pPr>
            <a:r>
              <a:rPr lang="en-US" altLang="ja-JP" sz="1400" dirty="0">
                <a:solidFill>
                  <a:srgbClr val="EB85A5"/>
                </a:solidFill>
                <a:latin typeface="メイリオ" panose="020B0604030504040204" pitchFamily="50" charset="-128"/>
                <a:ea typeface="メイリオ" panose="020B0604030504040204" pitchFamily="50" charset="-128"/>
              </a:rPr>
              <a:t>14</a:t>
            </a:r>
            <a:r>
              <a:rPr lang="ja-JP" altLang="en-US" sz="1400" dirty="0">
                <a:solidFill>
                  <a:srgbClr val="EB85A5"/>
                </a:solidFill>
                <a:latin typeface="メイリオ" panose="020B0604030504040204" pitchFamily="50" charset="-128"/>
                <a:ea typeface="メイリオ" panose="020B0604030504040204" pitchFamily="50" charset="-128"/>
              </a:rPr>
              <a:t>人（</a:t>
            </a:r>
            <a:r>
              <a:rPr lang="en-US" altLang="ja-JP" sz="1400" dirty="0">
                <a:solidFill>
                  <a:srgbClr val="EB85A5"/>
                </a:solidFill>
                <a:latin typeface="メイリオ" panose="020B0604030504040204" pitchFamily="50" charset="-128"/>
                <a:ea typeface="メイリオ" panose="020B0604030504040204" pitchFamily="50" charset="-128"/>
              </a:rPr>
              <a:t>7</a:t>
            </a:r>
            <a:r>
              <a:rPr lang="ja-JP" altLang="en-US" sz="1400" dirty="0">
                <a:solidFill>
                  <a:srgbClr val="EB85A5"/>
                </a:solidFill>
                <a:latin typeface="メイリオ" panose="020B0604030504040204" pitchFamily="50" charset="-128"/>
                <a:ea typeface="メイリオ" panose="020B0604030504040204" pitchFamily="50" charset="-128"/>
              </a:rPr>
              <a:t>％）</a:t>
            </a:r>
          </a:p>
        </p:txBody>
      </p:sp>
      <p:grpSp>
        <p:nvGrpSpPr>
          <p:cNvPr id="4" name="グループ化 3">
            <a:extLst>
              <a:ext uri="{FF2B5EF4-FFF2-40B4-BE49-F238E27FC236}">
                <a16:creationId xmlns:a16="http://schemas.microsoft.com/office/drawing/2014/main" id="{5703218F-0859-4716-A405-679B8A4A276F}"/>
              </a:ext>
            </a:extLst>
          </p:cNvPr>
          <p:cNvGrpSpPr/>
          <p:nvPr/>
        </p:nvGrpSpPr>
        <p:grpSpPr>
          <a:xfrm rot="10800000">
            <a:off x="8799510" y="1665172"/>
            <a:ext cx="279460" cy="493972"/>
            <a:chOff x="8379466" y="1528254"/>
            <a:chExt cx="279460" cy="493972"/>
          </a:xfrm>
        </p:grpSpPr>
        <p:cxnSp>
          <p:nvCxnSpPr>
            <p:cNvPr id="63" name="直線コネクタ 62">
              <a:extLst>
                <a:ext uri="{FF2B5EF4-FFF2-40B4-BE49-F238E27FC236}">
                  <a16:creationId xmlns:a16="http://schemas.microsoft.com/office/drawing/2014/main" id="{453AB78C-9682-405C-B683-422E743B3ED1}"/>
                </a:ext>
              </a:extLst>
            </p:cNvPr>
            <p:cNvCxnSpPr>
              <a:cxnSpLocks/>
            </p:cNvCxnSpPr>
            <p:nvPr/>
          </p:nvCxnSpPr>
          <p:spPr>
            <a:xfrm rot="10800000">
              <a:off x="8392166" y="1528254"/>
              <a:ext cx="0" cy="493972"/>
            </a:xfrm>
            <a:prstGeom prst="line">
              <a:avLst/>
            </a:prstGeom>
            <a:ln w="25400" cap="flat">
              <a:solidFill>
                <a:srgbClr val="EB85A5"/>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70752D88-356A-4933-98C3-4A286FE48BAC}"/>
                </a:ext>
              </a:extLst>
            </p:cNvPr>
            <p:cNvCxnSpPr>
              <a:cxnSpLocks/>
            </p:cNvCxnSpPr>
            <p:nvPr/>
          </p:nvCxnSpPr>
          <p:spPr>
            <a:xfrm rot="10800000">
              <a:off x="8379466" y="2016881"/>
              <a:ext cx="279460" cy="0"/>
            </a:xfrm>
            <a:prstGeom prst="line">
              <a:avLst/>
            </a:prstGeom>
            <a:ln w="25400" cap="flat">
              <a:solidFill>
                <a:srgbClr val="EB85A5"/>
              </a:solidFill>
            </a:ln>
          </p:spPr>
          <p:style>
            <a:lnRef idx="1">
              <a:schemeClr val="accent1"/>
            </a:lnRef>
            <a:fillRef idx="0">
              <a:schemeClr val="accent1"/>
            </a:fillRef>
            <a:effectRef idx="0">
              <a:schemeClr val="accent1"/>
            </a:effectRef>
            <a:fontRef idx="minor">
              <a:schemeClr val="tx1"/>
            </a:fontRef>
          </p:style>
        </p:cxnSp>
      </p:grpSp>
      <p:sp>
        <p:nvSpPr>
          <p:cNvPr id="65" name="タイトル 1">
            <a:extLst>
              <a:ext uri="{FF2B5EF4-FFF2-40B4-BE49-F238E27FC236}">
                <a16:creationId xmlns:a16="http://schemas.microsoft.com/office/drawing/2014/main" id="{3004556A-C8DF-4A6C-9F6E-FD503FE347C8}"/>
              </a:ext>
            </a:extLst>
          </p:cNvPr>
          <p:cNvSpPr txBox="1">
            <a:spLocks/>
          </p:cNvSpPr>
          <p:nvPr/>
        </p:nvSpPr>
        <p:spPr>
          <a:xfrm>
            <a:off x="6883752" y="2153901"/>
            <a:ext cx="1409691" cy="4399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70</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代以上</a:t>
            </a:r>
            <a:endPar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00000"/>
              </a:lnSpc>
            </a:pP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5</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人（</a:t>
            </a:r>
            <a:r>
              <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2.5</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a:t>
            </a:r>
          </a:p>
        </p:txBody>
      </p:sp>
      <p:cxnSp>
        <p:nvCxnSpPr>
          <p:cNvPr id="66" name="直線コネクタ 65">
            <a:extLst>
              <a:ext uri="{FF2B5EF4-FFF2-40B4-BE49-F238E27FC236}">
                <a16:creationId xmlns:a16="http://schemas.microsoft.com/office/drawing/2014/main" id="{AC5E2A47-6129-4BA5-8347-C1F8DF55AA85}"/>
              </a:ext>
            </a:extLst>
          </p:cNvPr>
          <p:cNvCxnSpPr>
            <a:cxnSpLocks/>
          </p:cNvCxnSpPr>
          <p:nvPr/>
        </p:nvCxnSpPr>
        <p:spPr>
          <a:xfrm flipH="1">
            <a:off x="8109089" y="2355667"/>
            <a:ext cx="411017" cy="0"/>
          </a:xfrm>
          <a:prstGeom prst="line">
            <a:avLst/>
          </a:prstGeom>
          <a:ln w="25400" cap="flat">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7" name="タイトル 1">
            <a:extLst>
              <a:ext uri="{FF2B5EF4-FFF2-40B4-BE49-F238E27FC236}">
                <a16:creationId xmlns:a16="http://schemas.microsoft.com/office/drawing/2014/main" id="{9A7008D6-C38C-4140-8A8E-79D1E4F6FEED}"/>
              </a:ext>
            </a:extLst>
          </p:cNvPr>
          <p:cNvSpPr txBox="1">
            <a:spLocks/>
          </p:cNvSpPr>
          <p:nvPr/>
        </p:nvSpPr>
        <p:spPr>
          <a:xfrm>
            <a:off x="10786203" y="1796931"/>
            <a:ext cx="1409691" cy="4399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1400" dirty="0">
                <a:solidFill>
                  <a:srgbClr val="F1995D"/>
                </a:solidFill>
                <a:latin typeface="メイリオ" panose="020B0604030504040204" pitchFamily="50" charset="-128"/>
                <a:ea typeface="メイリオ" panose="020B0604030504040204" pitchFamily="50" charset="-128"/>
              </a:rPr>
              <a:t>30</a:t>
            </a:r>
            <a:r>
              <a:rPr lang="ja-JP" altLang="en-US" sz="1400" dirty="0">
                <a:solidFill>
                  <a:srgbClr val="F1995D"/>
                </a:solidFill>
                <a:latin typeface="メイリオ" panose="020B0604030504040204" pitchFamily="50" charset="-128"/>
                <a:ea typeface="メイリオ" panose="020B0604030504040204" pitchFamily="50" charset="-128"/>
              </a:rPr>
              <a:t>代</a:t>
            </a:r>
            <a:endParaRPr lang="en-US" altLang="ja-JP" sz="1400" dirty="0">
              <a:solidFill>
                <a:srgbClr val="F1995D"/>
              </a:solidFill>
              <a:latin typeface="メイリオ" panose="020B0604030504040204" pitchFamily="50" charset="-128"/>
              <a:ea typeface="メイリオ" panose="020B0604030504040204" pitchFamily="50" charset="-128"/>
            </a:endParaRPr>
          </a:p>
          <a:p>
            <a:pPr>
              <a:lnSpc>
                <a:spcPct val="100000"/>
              </a:lnSpc>
            </a:pPr>
            <a:r>
              <a:rPr lang="en-US" altLang="ja-JP" sz="1400" dirty="0">
                <a:solidFill>
                  <a:srgbClr val="F1995D"/>
                </a:solidFill>
                <a:latin typeface="メイリオ" panose="020B0604030504040204" pitchFamily="50" charset="-128"/>
                <a:ea typeface="メイリオ" panose="020B0604030504040204" pitchFamily="50" charset="-128"/>
              </a:rPr>
              <a:t>14</a:t>
            </a:r>
            <a:r>
              <a:rPr lang="ja-JP" altLang="en-US" sz="1400" dirty="0">
                <a:solidFill>
                  <a:srgbClr val="F1995D"/>
                </a:solidFill>
                <a:latin typeface="メイリオ" panose="020B0604030504040204" pitchFamily="50" charset="-128"/>
                <a:ea typeface="メイリオ" panose="020B0604030504040204" pitchFamily="50" charset="-128"/>
              </a:rPr>
              <a:t>人（</a:t>
            </a:r>
            <a:r>
              <a:rPr lang="en-US" altLang="ja-JP" sz="1400" dirty="0">
                <a:solidFill>
                  <a:srgbClr val="F1995D"/>
                </a:solidFill>
                <a:latin typeface="メイリオ" panose="020B0604030504040204" pitchFamily="50" charset="-128"/>
                <a:ea typeface="メイリオ" panose="020B0604030504040204" pitchFamily="50" charset="-128"/>
              </a:rPr>
              <a:t>7</a:t>
            </a:r>
            <a:r>
              <a:rPr lang="ja-JP" altLang="en-US" sz="1400" dirty="0">
                <a:solidFill>
                  <a:srgbClr val="F1995D"/>
                </a:solidFill>
                <a:latin typeface="メイリオ" panose="020B0604030504040204" pitchFamily="50" charset="-128"/>
                <a:ea typeface="メイリオ" panose="020B0604030504040204" pitchFamily="50" charset="-128"/>
              </a:rPr>
              <a:t>％）</a:t>
            </a:r>
          </a:p>
        </p:txBody>
      </p:sp>
      <p:grpSp>
        <p:nvGrpSpPr>
          <p:cNvPr id="68" name="グループ化 67">
            <a:extLst>
              <a:ext uri="{FF2B5EF4-FFF2-40B4-BE49-F238E27FC236}">
                <a16:creationId xmlns:a16="http://schemas.microsoft.com/office/drawing/2014/main" id="{45EBA408-E92C-42BB-8504-6E579046F035}"/>
              </a:ext>
            </a:extLst>
          </p:cNvPr>
          <p:cNvGrpSpPr/>
          <p:nvPr/>
        </p:nvGrpSpPr>
        <p:grpSpPr>
          <a:xfrm rot="10800000" flipH="1">
            <a:off x="10374252" y="2004523"/>
            <a:ext cx="522348" cy="133137"/>
            <a:chOff x="8379466" y="1889089"/>
            <a:chExt cx="522348" cy="133137"/>
          </a:xfrm>
        </p:grpSpPr>
        <p:cxnSp>
          <p:nvCxnSpPr>
            <p:cNvPr id="69" name="直線コネクタ 68">
              <a:extLst>
                <a:ext uri="{FF2B5EF4-FFF2-40B4-BE49-F238E27FC236}">
                  <a16:creationId xmlns:a16="http://schemas.microsoft.com/office/drawing/2014/main" id="{436E5D7F-017A-43C7-BB04-6AC2164F53BD}"/>
                </a:ext>
              </a:extLst>
            </p:cNvPr>
            <p:cNvCxnSpPr>
              <a:cxnSpLocks/>
            </p:cNvCxnSpPr>
            <p:nvPr/>
          </p:nvCxnSpPr>
          <p:spPr>
            <a:xfrm flipV="1">
              <a:off x="8392166" y="1889089"/>
              <a:ext cx="0" cy="133137"/>
            </a:xfrm>
            <a:prstGeom prst="line">
              <a:avLst/>
            </a:prstGeom>
            <a:ln w="25400" cap="flat">
              <a:solidFill>
                <a:srgbClr val="F1995D"/>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56E5AE71-9A3C-4796-B559-3268476F5575}"/>
                </a:ext>
              </a:extLst>
            </p:cNvPr>
            <p:cNvCxnSpPr>
              <a:cxnSpLocks/>
            </p:cNvCxnSpPr>
            <p:nvPr/>
          </p:nvCxnSpPr>
          <p:spPr>
            <a:xfrm rot="10800000">
              <a:off x="8379466" y="2016881"/>
              <a:ext cx="522348" cy="0"/>
            </a:xfrm>
            <a:prstGeom prst="line">
              <a:avLst/>
            </a:prstGeom>
            <a:ln w="25400" cap="flat">
              <a:solidFill>
                <a:srgbClr val="F1995D"/>
              </a:solidFill>
            </a:ln>
          </p:spPr>
          <p:style>
            <a:lnRef idx="1">
              <a:schemeClr val="accent1"/>
            </a:lnRef>
            <a:fillRef idx="0">
              <a:schemeClr val="accent1"/>
            </a:fillRef>
            <a:effectRef idx="0">
              <a:schemeClr val="accent1"/>
            </a:effectRef>
            <a:fontRef idx="minor">
              <a:schemeClr val="tx1"/>
            </a:fontRef>
          </p:style>
        </p:cxnSp>
      </p:grpSp>
      <p:sp>
        <p:nvSpPr>
          <p:cNvPr id="71" name="タイトル 1">
            <a:extLst>
              <a:ext uri="{FF2B5EF4-FFF2-40B4-BE49-F238E27FC236}">
                <a16:creationId xmlns:a16="http://schemas.microsoft.com/office/drawing/2014/main" id="{014DFE20-733F-4E3C-B0E9-4E9408A0C4BC}"/>
              </a:ext>
            </a:extLst>
          </p:cNvPr>
          <p:cNvSpPr txBox="1">
            <a:spLocks/>
          </p:cNvSpPr>
          <p:nvPr/>
        </p:nvSpPr>
        <p:spPr>
          <a:xfrm>
            <a:off x="10414079" y="3455337"/>
            <a:ext cx="1409355" cy="50890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1400" dirty="0">
                <a:solidFill>
                  <a:schemeClr val="bg1"/>
                </a:solidFill>
                <a:latin typeface="メイリオ" panose="020B0604030504040204" pitchFamily="50" charset="-128"/>
                <a:ea typeface="メイリオ" panose="020B0604030504040204" pitchFamily="50" charset="-128"/>
              </a:rPr>
              <a:t>40</a:t>
            </a:r>
            <a:r>
              <a:rPr lang="ja-JP" altLang="en-US" sz="1400" dirty="0">
                <a:solidFill>
                  <a:schemeClr val="bg1"/>
                </a:solidFill>
                <a:latin typeface="メイリオ" panose="020B0604030504040204" pitchFamily="50" charset="-128"/>
                <a:ea typeface="メイリオ" panose="020B0604030504040204" pitchFamily="50" charset="-128"/>
              </a:rPr>
              <a:t>代</a:t>
            </a:r>
            <a:endParaRPr lang="en-US" altLang="ja-JP" sz="1400" dirty="0">
              <a:solidFill>
                <a:schemeClr val="bg1"/>
              </a:solidFill>
              <a:latin typeface="メイリオ" panose="020B0604030504040204" pitchFamily="50" charset="-128"/>
              <a:ea typeface="メイリオ" panose="020B0604030504040204" pitchFamily="50" charset="-128"/>
            </a:endParaRPr>
          </a:p>
          <a:p>
            <a:pPr>
              <a:lnSpc>
                <a:spcPct val="100000"/>
              </a:lnSpc>
            </a:pPr>
            <a:r>
              <a:rPr lang="en-US" altLang="ja-JP" sz="1400" dirty="0">
                <a:solidFill>
                  <a:schemeClr val="bg1"/>
                </a:solidFill>
                <a:latin typeface="メイリオ" panose="020B0604030504040204" pitchFamily="50" charset="-128"/>
                <a:ea typeface="メイリオ" panose="020B0604030504040204" pitchFamily="50" charset="-128"/>
              </a:rPr>
              <a:t>46</a:t>
            </a:r>
            <a:r>
              <a:rPr lang="ja-JP" altLang="en-US" sz="1400" dirty="0">
                <a:solidFill>
                  <a:schemeClr val="bg1"/>
                </a:solidFill>
                <a:latin typeface="メイリオ" panose="020B0604030504040204" pitchFamily="50" charset="-128"/>
                <a:ea typeface="メイリオ" panose="020B0604030504040204" pitchFamily="50" charset="-128"/>
              </a:rPr>
              <a:t>人（</a:t>
            </a:r>
            <a:r>
              <a:rPr lang="en-US" altLang="ja-JP" sz="1400" dirty="0">
                <a:solidFill>
                  <a:schemeClr val="bg1"/>
                </a:solidFill>
                <a:latin typeface="メイリオ" panose="020B0604030504040204" pitchFamily="50" charset="-128"/>
                <a:ea typeface="メイリオ" panose="020B0604030504040204" pitchFamily="50" charset="-128"/>
              </a:rPr>
              <a:t>23</a:t>
            </a:r>
            <a:r>
              <a:rPr lang="ja-JP" altLang="en-US" sz="1400" dirty="0">
                <a:solidFill>
                  <a:schemeClr val="bg1"/>
                </a:solidFill>
                <a:latin typeface="メイリオ" panose="020B0604030504040204" pitchFamily="50" charset="-128"/>
                <a:ea typeface="メイリオ" panose="020B0604030504040204" pitchFamily="50" charset="-128"/>
              </a:rPr>
              <a:t>％）</a:t>
            </a:r>
          </a:p>
        </p:txBody>
      </p:sp>
      <p:sp>
        <p:nvSpPr>
          <p:cNvPr id="72" name="タイトル 1">
            <a:extLst>
              <a:ext uri="{FF2B5EF4-FFF2-40B4-BE49-F238E27FC236}">
                <a16:creationId xmlns:a16="http://schemas.microsoft.com/office/drawing/2014/main" id="{D8020A44-B78C-4FF8-9AD9-02182F38B331}"/>
              </a:ext>
            </a:extLst>
          </p:cNvPr>
          <p:cNvSpPr txBox="1">
            <a:spLocks/>
          </p:cNvSpPr>
          <p:nvPr/>
        </p:nvSpPr>
        <p:spPr>
          <a:xfrm>
            <a:off x="9633540" y="4955789"/>
            <a:ext cx="1409355" cy="61577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1400" dirty="0">
                <a:solidFill>
                  <a:schemeClr val="bg1"/>
                </a:solidFill>
                <a:latin typeface="メイリオ" panose="020B0604030504040204" pitchFamily="50" charset="-128"/>
                <a:ea typeface="メイリオ" panose="020B0604030504040204" pitchFamily="50" charset="-128"/>
              </a:rPr>
              <a:t>50</a:t>
            </a:r>
            <a:r>
              <a:rPr lang="ja-JP" altLang="en-US" sz="1400" dirty="0">
                <a:solidFill>
                  <a:schemeClr val="bg1"/>
                </a:solidFill>
                <a:latin typeface="メイリオ" panose="020B0604030504040204" pitchFamily="50" charset="-128"/>
                <a:ea typeface="メイリオ" panose="020B0604030504040204" pitchFamily="50" charset="-128"/>
              </a:rPr>
              <a:t>代</a:t>
            </a:r>
            <a:endParaRPr lang="en-US" altLang="ja-JP" sz="1400" dirty="0">
              <a:solidFill>
                <a:schemeClr val="bg1"/>
              </a:solidFill>
              <a:latin typeface="メイリオ" panose="020B0604030504040204" pitchFamily="50" charset="-128"/>
              <a:ea typeface="メイリオ" panose="020B0604030504040204" pitchFamily="50" charset="-128"/>
            </a:endParaRPr>
          </a:p>
          <a:p>
            <a:pPr>
              <a:lnSpc>
                <a:spcPct val="100000"/>
              </a:lnSpc>
            </a:pPr>
            <a:r>
              <a:rPr lang="en-US" altLang="ja-JP" sz="1400" dirty="0">
                <a:solidFill>
                  <a:schemeClr val="bg1"/>
                </a:solidFill>
                <a:latin typeface="メイリオ" panose="020B0604030504040204" pitchFamily="50" charset="-128"/>
                <a:ea typeface="メイリオ" panose="020B0604030504040204" pitchFamily="50" charset="-128"/>
              </a:rPr>
              <a:t>46</a:t>
            </a:r>
            <a:r>
              <a:rPr lang="ja-JP" altLang="en-US" sz="1400" dirty="0">
                <a:solidFill>
                  <a:schemeClr val="bg1"/>
                </a:solidFill>
                <a:latin typeface="メイリオ" panose="020B0604030504040204" pitchFamily="50" charset="-128"/>
                <a:ea typeface="メイリオ" panose="020B0604030504040204" pitchFamily="50" charset="-128"/>
              </a:rPr>
              <a:t>人（</a:t>
            </a:r>
            <a:r>
              <a:rPr lang="en-US" altLang="ja-JP" sz="1400" dirty="0">
                <a:solidFill>
                  <a:schemeClr val="bg1"/>
                </a:solidFill>
                <a:latin typeface="メイリオ" panose="020B0604030504040204" pitchFamily="50" charset="-128"/>
                <a:ea typeface="メイリオ" panose="020B0604030504040204" pitchFamily="50" charset="-128"/>
              </a:rPr>
              <a:t>23</a:t>
            </a:r>
            <a:r>
              <a:rPr lang="ja-JP" altLang="en-US" sz="1400" dirty="0">
                <a:solidFill>
                  <a:schemeClr val="bg1"/>
                </a:solidFill>
                <a:latin typeface="メイリオ" panose="020B0604030504040204" pitchFamily="50" charset="-128"/>
                <a:ea typeface="メイリオ" panose="020B0604030504040204" pitchFamily="50" charset="-128"/>
              </a:rPr>
              <a:t>％）</a:t>
            </a:r>
          </a:p>
        </p:txBody>
      </p:sp>
      <p:sp>
        <p:nvSpPr>
          <p:cNvPr id="78" name="テキスト ボックス 77">
            <a:extLst>
              <a:ext uri="{FF2B5EF4-FFF2-40B4-BE49-F238E27FC236}">
                <a16:creationId xmlns:a16="http://schemas.microsoft.com/office/drawing/2014/main" id="{6886A194-CC4B-44B8-B500-A82155A87E2E}"/>
              </a:ext>
            </a:extLst>
          </p:cNvPr>
          <p:cNvSpPr txBox="1"/>
          <p:nvPr/>
        </p:nvSpPr>
        <p:spPr>
          <a:xfrm>
            <a:off x="7437228" y="1041706"/>
            <a:ext cx="42448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dirty="0">
                <a:solidFill>
                  <a:schemeClr val="tx1">
                    <a:lumMod val="85000"/>
                    <a:lumOff val="15000"/>
                  </a:schemeClr>
                </a:solidFill>
                <a:latin typeface="メイリオ" panose="020B0604030504040204" pitchFamily="50" charset="-128"/>
                <a:ea typeface="メイリオ" panose="020B0604030504040204" pitchFamily="50" charset="-128"/>
              </a:rPr>
              <a:t>遺言書の作成時期</a:t>
            </a:r>
          </a:p>
        </p:txBody>
      </p:sp>
      <p:sp>
        <p:nvSpPr>
          <p:cNvPr id="79" name="正方形/長方形 78">
            <a:extLst>
              <a:ext uri="{FF2B5EF4-FFF2-40B4-BE49-F238E27FC236}">
                <a16:creationId xmlns:a16="http://schemas.microsoft.com/office/drawing/2014/main" id="{FE29373D-BF01-4C84-9BCD-8164BC2CDD20}"/>
              </a:ext>
            </a:extLst>
          </p:cNvPr>
          <p:cNvSpPr/>
          <p:nvPr/>
        </p:nvSpPr>
        <p:spPr>
          <a:xfrm>
            <a:off x="0" y="6189264"/>
            <a:ext cx="12192000" cy="261610"/>
          </a:xfrm>
          <a:prstGeom prst="rect">
            <a:avLst/>
          </a:prstGeom>
        </p:spPr>
        <p:txBody>
          <a:bodyPr wrap="square">
            <a:spAutoFit/>
          </a:bodyPr>
          <a:lstStyle/>
          <a:p>
            <a:pPr algn="ctr" defTabSz="781883"/>
            <a:r>
              <a:rPr kumimoji="1" lang="ja-JP" altLang="en-US" sz="1100" dirty="0">
                <a:solidFill>
                  <a:schemeClr val="bg1">
                    <a:lumMod val="50000"/>
                  </a:schemeClr>
                </a:solidFill>
                <a:latin typeface="メイリオ" panose="020B0604030504040204" pitchFamily="50" charset="-128"/>
                <a:ea typeface="メイリオ" panose="020B0604030504040204" pitchFamily="50" charset="-128"/>
              </a:rPr>
              <a:t>調査対象：</a:t>
            </a:r>
            <a:r>
              <a:rPr kumimoji="1" lang="en-US" altLang="ja-JP" sz="1100" dirty="0">
                <a:solidFill>
                  <a:schemeClr val="bg1">
                    <a:lumMod val="50000"/>
                  </a:schemeClr>
                </a:solidFill>
                <a:latin typeface="メイリオ" panose="020B0604030504040204" pitchFamily="50" charset="-128"/>
                <a:ea typeface="メイリオ" panose="020B0604030504040204" pitchFamily="50" charset="-128"/>
              </a:rPr>
              <a:t>40</a:t>
            </a:r>
            <a:r>
              <a:rPr kumimoji="1" lang="ja-JP" altLang="en-US" sz="1100" dirty="0">
                <a:solidFill>
                  <a:schemeClr val="bg1">
                    <a:lumMod val="50000"/>
                  </a:schemeClr>
                </a:solidFill>
                <a:latin typeface="メイリオ" panose="020B0604030504040204" pitchFamily="50" charset="-128"/>
                <a:ea typeface="メイリオ" panose="020B0604030504040204" pitchFamily="50" charset="-128"/>
              </a:rPr>
              <a:t>代以上の男女</a:t>
            </a:r>
            <a:r>
              <a:rPr kumimoji="1" lang="en-US" altLang="ja-JP" sz="1100" dirty="0">
                <a:solidFill>
                  <a:schemeClr val="bg1">
                    <a:lumMod val="50000"/>
                  </a:schemeClr>
                </a:solidFill>
                <a:latin typeface="メイリオ" panose="020B0604030504040204" pitchFamily="50" charset="-128"/>
                <a:ea typeface="メイリオ" panose="020B0604030504040204" pitchFamily="50" charset="-128"/>
              </a:rPr>
              <a:t>200</a:t>
            </a:r>
            <a:r>
              <a:rPr kumimoji="1" lang="ja-JP" altLang="en-US" sz="1100" dirty="0">
                <a:solidFill>
                  <a:schemeClr val="bg1">
                    <a:lumMod val="50000"/>
                  </a:schemeClr>
                </a:solidFill>
                <a:latin typeface="メイリオ" panose="020B0604030504040204" pitchFamily="50" charset="-128"/>
                <a:ea typeface="メイリオ" panose="020B0604030504040204" pitchFamily="50" charset="-128"/>
              </a:rPr>
              <a:t>人「日本財団　遺言に関する調査」より抜粋</a:t>
            </a:r>
          </a:p>
        </p:txBody>
      </p:sp>
      <p:sp>
        <p:nvSpPr>
          <p:cNvPr id="52" name="タイトル 1">
            <a:extLst>
              <a:ext uri="{FF2B5EF4-FFF2-40B4-BE49-F238E27FC236}">
                <a16:creationId xmlns:a16="http://schemas.microsoft.com/office/drawing/2014/main" id="{731CB06D-88A8-42E1-B7E9-A73E08A2D275}"/>
              </a:ext>
            </a:extLst>
          </p:cNvPr>
          <p:cNvSpPr txBox="1">
            <a:spLocks/>
          </p:cNvSpPr>
          <p:nvPr/>
        </p:nvSpPr>
        <p:spPr>
          <a:xfrm>
            <a:off x="330020" y="346338"/>
            <a:ext cx="9728380" cy="548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0" kern="1200">
                <a:solidFill>
                  <a:srgbClr val="1C2952"/>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200" b="1" dirty="0">
                <a:solidFill>
                  <a:schemeClr val="tx1">
                    <a:lumMod val="85000"/>
                    <a:lumOff val="15000"/>
                  </a:schemeClr>
                </a:solidFill>
              </a:rPr>
              <a:t>相続の現状</a:t>
            </a:r>
          </a:p>
        </p:txBody>
      </p:sp>
      <p:cxnSp>
        <p:nvCxnSpPr>
          <p:cNvPr id="58" name="直線コネクタ 57">
            <a:extLst>
              <a:ext uri="{FF2B5EF4-FFF2-40B4-BE49-F238E27FC236}">
                <a16:creationId xmlns:a16="http://schemas.microsoft.com/office/drawing/2014/main" id="{2511B49C-BFD0-449D-AF35-39DA66C7D741}"/>
              </a:ext>
            </a:extLst>
          </p:cNvPr>
          <p:cNvCxnSpPr/>
          <p:nvPr/>
        </p:nvCxnSpPr>
        <p:spPr>
          <a:xfrm>
            <a:off x="330020" y="898327"/>
            <a:ext cx="11554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フッター プレースホルダー 27">
            <a:extLst>
              <a:ext uri="{FF2B5EF4-FFF2-40B4-BE49-F238E27FC236}">
                <a16:creationId xmlns:a16="http://schemas.microsoft.com/office/drawing/2014/main" id="{396943A2-D5B4-ADC5-832A-ADDB700C45C0}"/>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100832423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A3DC9D73-4F60-4D9D-A92B-91F9F577C04F}"/>
              </a:ext>
            </a:extLst>
          </p:cNvPr>
          <p:cNvSpPr txBox="1">
            <a:spLocks/>
          </p:cNvSpPr>
          <p:nvPr/>
        </p:nvSpPr>
        <p:spPr>
          <a:xfrm>
            <a:off x="330020" y="346338"/>
            <a:ext cx="9728380" cy="548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0" kern="1200">
                <a:solidFill>
                  <a:srgbClr val="1C2952"/>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200" b="1" dirty="0">
                <a:solidFill>
                  <a:schemeClr val="tx1">
                    <a:lumMod val="85000"/>
                    <a:lumOff val="15000"/>
                  </a:schemeClr>
                </a:solidFill>
              </a:rPr>
              <a:t>相続の現状</a:t>
            </a:r>
          </a:p>
        </p:txBody>
      </p:sp>
      <p:graphicFrame>
        <p:nvGraphicFramePr>
          <p:cNvPr id="15" name="グラフ 14">
            <a:extLst>
              <a:ext uri="{FF2B5EF4-FFF2-40B4-BE49-F238E27FC236}">
                <a16:creationId xmlns:a16="http://schemas.microsoft.com/office/drawing/2014/main" id="{17A25E3F-D4DA-497E-A590-92BDE04CEBB5}"/>
              </a:ext>
            </a:extLst>
          </p:cNvPr>
          <p:cNvGraphicFramePr/>
          <p:nvPr/>
        </p:nvGraphicFramePr>
        <p:xfrm>
          <a:off x="2704600" y="1327687"/>
          <a:ext cx="6782801" cy="4974055"/>
        </p:xfrm>
        <a:graphic>
          <a:graphicData uri="http://schemas.openxmlformats.org/drawingml/2006/chart">
            <c:chart xmlns:c="http://schemas.openxmlformats.org/drawingml/2006/chart" xmlns:r="http://schemas.openxmlformats.org/officeDocument/2006/relationships" r:id="rId3"/>
          </a:graphicData>
        </a:graphic>
      </p:graphicFrame>
      <p:sp>
        <p:nvSpPr>
          <p:cNvPr id="16" name="タイトル 1">
            <a:extLst>
              <a:ext uri="{FF2B5EF4-FFF2-40B4-BE49-F238E27FC236}">
                <a16:creationId xmlns:a16="http://schemas.microsoft.com/office/drawing/2014/main" id="{40D1ACA6-4809-4F42-92FB-DEF70BD4D58C}"/>
              </a:ext>
            </a:extLst>
          </p:cNvPr>
          <p:cNvSpPr txBox="1">
            <a:spLocks/>
          </p:cNvSpPr>
          <p:nvPr/>
        </p:nvSpPr>
        <p:spPr>
          <a:xfrm>
            <a:off x="5711392" y="4323255"/>
            <a:ext cx="2186264" cy="5931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800" dirty="0">
                <a:solidFill>
                  <a:schemeClr val="bg1"/>
                </a:solidFill>
                <a:latin typeface="メイリオ" panose="020B0604030504040204" pitchFamily="50" charset="-128"/>
                <a:ea typeface="メイリオ" panose="020B0604030504040204" pitchFamily="50" charset="-128"/>
              </a:rPr>
              <a:t>自筆証書遺言</a:t>
            </a:r>
            <a:endParaRPr lang="en-US" altLang="ja-JP" sz="1800" dirty="0">
              <a:solidFill>
                <a:schemeClr val="bg1"/>
              </a:solidFill>
              <a:latin typeface="メイリオ" panose="020B0604030504040204" pitchFamily="50" charset="-128"/>
              <a:ea typeface="メイリオ" panose="020B0604030504040204" pitchFamily="50" charset="-128"/>
            </a:endParaRPr>
          </a:p>
          <a:p>
            <a:pPr>
              <a:lnSpc>
                <a:spcPct val="100000"/>
              </a:lnSpc>
            </a:pPr>
            <a:r>
              <a:rPr lang="en-US" altLang="ja-JP" sz="1800" dirty="0">
                <a:solidFill>
                  <a:schemeClr val="bg1"/>
                </a:solidFill>
                <a:latin typeface="メイリオ" panose="020B0604030504040204" pitchFamily="50" charset="-128"/>
                <a:ea typeface="メイリオ" panose="020B0604030504040204" pitchFamily="50" charset="-128"/>
              </a:rPr>
              <a:t>139</a:t>
            </a:r>
            <a:r>
              <a:rPr lang="ja-JP" altLang="en-US" sz="1800" dirty="0">
                <a:solidFill>
                  <a:schemeClr val="bg1"/>
                </a:solidFill>
                <a:latin typeface="メイリオ" panose="020B0604030504040204" pitchFamily="50" charset="-128"/>
                <a:ea typeface="メイリオ" panose="020B0604030504040204" pitchFamily="50" charset="-128"/>
              </a:rPr>
              <a:t>人（</a:t>
            </a:r>
            <a:r>
              <a:rPr lang="en-US" altLang="ja-JP" sz="1800" dirty="0">
                <a:solidFill>
                  <a:schemeClr val="bg1"/>
                </a:solidFill>
                <a:latin typeface="メイリオ" panose="020B0604030504040204" pitchFamily="50" charset="-128"/>
                <a:ea typeface="メイリオ" panose="020B0604030504040204" pitchFamily="50" charset="-128"/>
              </a:rPr>
              <a:t>69.5</a:t>
            </a:r>
            <a:r>
              <a:rPr lang="ja-JP" altLang="en-US" sz="1800" dirty="0">
                <a:solidFill>
                  <a:schemeClr val="bg1"/>
                </a:solidFill>
                <a:latin typeface="メイリオ" panose="020B0604030504040204" pitchFamily="50" charset="-128"/>
                <a:ea typeface="メイリオ" panose="020B0604030504040204" pitchFamily="50" charset="-128"/>
              </a:rPr>
              <a:t>％）</a:t>
            </a:r>
          </a:p>
        </p:txBody>
      </p:sp>
      <p:sp>
        <p:nvSpPr>
          <p:cNvPr id="17" name="タイトル 1">
            <a:extLst>
              <a:ext uri="{FF2B5EF4-FFF2-40B4-BE49-F238E27FC236}">
                <a16:creationId xmlns:a16="http://schemas.microsoft.com/office/drawing/2014/main" id="{7FB38134-EE48-4F8F-9929-0B75B95A770C}"/>
              </a:ext>
            </a:extLst>
          </p:cNvPr>
          <p:cNvSpPr txBox="1">
            <a:spLocks/>
          </p:cNvSpPr>
          <p:nvPr/>
        </p:nvSpPr>
        <p:spPr>
          <a:xfrm>
            <a:off x="3653992" y="3429000"/>
            <a:ext cx="2186264" cy="5931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800" dirty="0">
                <a:solidFill>
                  <a:schemeClr val="bg1"/>
                </a:solidFill>
                <a:latin typeface="メイリオ" panose="020B0604030504040204" pitchFamily="50" charset="-128"/>
                <a:ea typeface="メイリオ" panose="020B0604030504040204" pitchFamily="50" charset="-128"/>
              </a:rPr>
              <a:t>公正証書遺言</a:t>
            </a:r>
            <a:endParaRPr lang="en-US" altLang="ja-JP" sz="1800" dirty="0">
              <a:solidFill>
                <a:schemeClr val="bg1"/>
              </a:solidFill>
              <a:latin typeface="メイリオ" panose="020B0604030504040204" pitchFamily="50" charset="-128"/>
              <a:ea typeface="メイリオ" panose="020B0604030504040204" pitchFamily="50" charset="-128"/>
            </a:endParaRPr>
          </a:p>
          <a:p>
            <a:pPr>
              <a:lnSpc>
                <a:spcPct val="100000"/>
              </a:lnSpc>
            </a:pPr>
            <a:r>
              <a:rPr lang="en-US" altLang="ja-JP" sz="1800" dirty="0">
                <a:solidFill>
                  <a:schemeClr val="bg1"/>
                </a:solidFill>
                <a:latin typeface="メイリオ" panose="020B0604030504040204" pitchFamily="50" charset="-128"/>
                <a:ea typeface="メイリオ" panose="020B0604030504040204" pitchFamily="50" charset="-128"/>
              </a:rPr>
              <a:t>35</a:t>
            </a:r>
            <a:r>
              <a:rPr lang="ja-JP" altLang="en-US" sz="1800" dirty="0">
                <a:solidFill>
                  <a:schemeClr val="bg1"/>
                </a:solidFill>
                <a:latin typeface="メイリオ" panose="020B0604030504040204" pitchFamily="50" charset="-128"/>
                <a:ea typeface="メイリオ" panose="020B0604030504040204" pitchFamily="50" charset="-128"/>
              </a:rPr>
              <a:t>人（</a:t>
            </a:r>
            <a:r>
              <a:rPr lang="en-US" altLang="ja-JP" sz="1800" dirty="0">
                <a:solidFill>
                  <a:schemeClr val="bg1"/>
                </a:solidFill>
                <a:latin typeface="メイリオ" panose="020B0604030504040204" pitchFamily="50" charset="-128"/>
                <a:ea typeface="メイリオ" panose="020B0604030504040204" pitchFamily="50" charset="-128"/>
              </a:rPr>
              <a:t>17.5</a:t>
            </a:r>
            <a:r>
              <a:rPr lang="ja-JP" altLang="en-US" sz="1800" dirty="0">
                <a:solidFill>
                  <a:schemeClr val="bg1"/>
                </a:solidFill>
                <a:latin typeface="メイリオ" panose="020B0604030504040204" pitchFamily="50" charset="-128"/>
                <a:ea typeface="メイリオ" panose="020B0604030504040204" pitchFamily="50" charset="-128"/>
              </a:rPr>
              <a:t>％）</a:t>
            </a:r>
          </a:p>
        </p:txBody>
      </p:sp>
      <p:sp>
        <p:nvSpPr>
          <p:cNvPr id="19" name="タイトル 1">
            <a:extLst>
              <a:ext uri="{FF2B5EF4-FFF2-40B4-BE49-F238E27FC236}">
                <a16:creationId xmlns:a16="http://schemas.microsoft.com/office/drawing/2014/main" id="{47475C59-1A13-41EC-9B33-3C57E0D156DA}"/>
              </a:ext>
            </a:extLst>
          </p:cNvPr>
          <p:cNvSpPr txBox="1">
            <a:spLocks/>
          </p:cNvSpPr>
          <p:nvPr/>
        </p:nvSpPr>
        <p:spPr>
          <a:xfrm>
            <a:off x="2704599" y="1133225"/>
            <a:ext cx="2063929" cy="64405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わからない</a:t>
            </a:r>
            <a:endParaRPr lang="en-US" altLang="ja-JP" sz="1800"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00000"/>
              </a:lnSpc>
            </a:pPr>
            <a:r>
              <a:rPr lang="en-US" altLang="ja-JP" sz="1800" dirty="0">
                <a:solidFill>
                  <a:schemeClr val="tx1">
                    <a:lumMod val="65000"/>
                    <a:lumOff val="35000"/>
                  </a:schemeClr>
                </a:solidFill>
                <a:latin typeface="メイリオ" panose="020B0604030504040204" pitchFamily="50" charset="-128"/>
                <a:ea typeface="メイリオ" panose="020B0604030504040204" pitchFamily="50" charset="-128"/>
              </a:rPr>
              <a:t>23</a:t>
            </a:r>
            <a:r>
              <a:rPr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人（</a:t>
            </a:r>
            <a:r>
              <a:rPr lang="en-US" altLang="ja-JP" sz="1800" dirty="0">
                <a:solidFill>
                  <a:schemeClr val="tx1">
                    <a:lumMod val="65000"/>
                    <a:lumOff val="35000"/>
                  </a:schemeClr>
                </a:solidFill>
                <a:latin typeface="メイリオ" panose="020B0604030504040204" pitchFamily="50" charset="-128"/>
                <a:ea typeface="メイリオ" panose="020B0604030504040204" pitchFamily="50" charset="-128"/>
              </a:rPr>
              <a:t>11.5</a:t>
            </a:r>
            <a:r>
              <a:rPr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a:t>
            </a:r>
          </a:p>
        </p:txBody>
      </p:sp>
      <p:grpSp>
        <p:nvGrpSpPr>
          <p:cNvPr id="20" name="グループ化 19">
            <a:extLst>
              <a:ext uri="{FF2B5EF4-FFF2-40B4-BE49-F238E27FC236}">
                <a16:creationId xmlns:a16="http://schemas.microsoft.com/office/drawing/2014/main" id="{FE0F3ACA-260D-4327-B82F-0E72C23648CD}"/>
              </a:ext>
            </a:extLst>
          </p:cNvPr>
          <p:cNvGrpSpPr/>
          <p:nvPr/>
        </p:nvGrpSpPr>
        <p:grpSpPr>
          <a:xfrm rot="10800000">
            <a:off x="4618348" y="1413412"/>
            <a:ext cx="674823" cy="493972"/>
            <a:chOff x="8379466" y="1528254"/>
            <a:chExt cx="816534" cy="493972"/>
          </a:xfrm>
        </p:grpSpPr>
        <p:cxnSp>
          <p:nvCxnSpPr>
            <p:cNvPr id="21" name="直線コネクタ 20">
              <a:extLst>
                <a:ext uri="{FF2B5EF4-FFF2-40B4-BE49-F238E27FC236}">
                  <a16:creationId xmlns:a16="http://schemas.microsoft.com/office/drawing/2014/main" id="{5098805C-CD30-4D1A-8BC1-686439321A97}"/>
                </a:ext>
              </a:extLst>
            </p:cNvPr>
            <p:cNvCxnSpPr>
              <a:cxnSpLocks/>
            </p:cNvCxnSpPr>
            <p:nvPr/>
          </p:nvCxnSpPr>
          <p:spPr>
            <a:xfrm rot="10800000">
              <a:off x="8392166" y="1528254"/>
              <a:ext cx="0" cy="493972"/>
            </a:xfrm>
            <a:prstGeom prst="line">
              <a:avLst/>
            </a:prstGeom>
            <a:ln w="25400" cap="flat">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984B511D-06F6-4C9D-A31F-C7503739EBF7}"/>
                </a:ext>
              </a:extLst>
            </p:cNvPr>
            <p:cNvCxnSpPr>
              <a:cxnSpLocks/>
            </p:cNvCxnSpPr>
            <p:nvPr/>
          </p:nvCxnSpPr>
          <p:spPr>
            <a:xfrm rot="10800000">
              <a:off x="8379466" y="2016881"/>
              <a:ext cx="816534" cy="0"/>
            </a:xfrm>
            <a:prstGeom prst="line">
              <a:avLst/>
            </a:prstGeom>
            <a:ln w="25400" cap="flat">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3" name="タイトル 1">
            <a:extLst>
              <a:ext uri="{FF2B5EF4-FFF2-40B4-BE49-F238E27FC236}">
                <a16:creationId xmlns:a16="http://schemas.microsoft.com/office/drawing/2014/main" id="{B2E341E1-3E2A-41D4-B1E2-A3E56915DA7F}"/>
              </a:ext>
            </a:extLst>
          </p:cNvPr>
          <p:cNvSpPr txBox="1">
            <a:spLocks/>
          </p:cNvSpPr>
          <p:nvPr/>
        </p:nvSpPr>
        <p:spPr>
          <a:xfrm>
            <a:off x="1431244" y="1896116"/>
            <a:ext cx="2063929" cy="64405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800" dirty="0">
                <a:solidFill>
                  <a:srgbClr val="70AD47"/>
                </a:solidFill>
                <a:latin typeface="メイリオ" panose="020B0604030504040204" pitchFamily="50" charset="-128"/>
                <a:ea typeface="メイリオ" panose="020B0604030504040204" pitchFamily="50" charset="-128"/>
              </a:rPr>
              <a:t>秘密証書遺言</a:t>
            </a:r>
            <a:endParaRPr lang="en-US" altLang="ja-JP" sz="1800" dirty="0">
              <a:solidFill>
                <a:srgbClr val="70AD47"/>
              </a:solidFill>
              <a:latin typeface="メイリオ" panose="020B0604030504040204" pitchFamily="50" charset="-128"/>
              <a:ea typeface="メイリオ" panose="020B0604030504040204" pitchFamily="50" charset="-128"/>
            </a:endParaRPr>
          </a:p>
          <a:p>
            <a:pPr>
              <a:lnSpc>
                <a:spcPct val="100000"/>
              </a:lnSpc>
            </a:pPr>
            <a:r>
              <a:rPr lang="en-US" altLang="ja-JP" sz="1800" dirty="0">
                <a:solidFill>
                  <a:srgbClr val="70AD47"/>
                </a:solidFill>
                <a:latin typeface="メイリオ" panose="020B0604030504040204" pitchFamily="50" charset="-128"/>
                <a:ea typeface="メイリオ" panose="020B0604030504040204" pitchFamily="50" charset="-128"/>
              </a:rPr>
              <a:t>3</a:t>
            </a:r>
            <a:r>
              <a:rPr lang="ja-JP" altLang="en-US" sz="1800" dirty="0">
                <a:solidFill>
                  <a:srgbClr val="70AD47"/>
                </a:solidFill>
                <a:latin typeface="メイリオ" panose="020B0604030504040204" pitchFamily="50" charset="-128"/>
                <a:ea typeface="メイリオ" panose="020B0604030504040204" pitchFamily="50" charset="-128"/>
              </a:rPr>
              <a:t>人（</a:t>
            </a:r>
            <a:r>
              <a:rPr lang="en-US" altLang="ja-JP" sz="1800" dirty="0">
                <a:solidFill>
                  <a:srgbClr val="70AD47"/>
                </a:solidFill>
                <a:latin typeface="メイリオ" panose="020B0604030504040204" pitchFamily="50" charset="-128"/>
                <a:ea typeface="メイリオ" panose="020B0604030504040204" pitchFamily="50" charset="-128"/>
              </a:rPr>
              <a:t>1.5</a:t>
            </a:r>
            <a:r>
              <a:rPr lang="ja-JP" altLang="en-US" sz="1800" dirty="0">
                <a:solidFill>
                  <a:srgbClr val="70AD47"/>
                </a:solidFill>
                <a:latin typeface="メイリオ" panose="020B0604030504040204" pitchFamily="50" charset="-128"/>
                <a:ea typeface="メイリオ" panose="020B0604030504040204" pitchFamily="50" charset="-128"/>
              </a:rPr>
              <a:t>％）</a:t>
            </a:r>
          </a:p>
        </p:txBody>
      </p:sp>
      <p:cxnSp>
        <p:nvCxnSpPr>
          <p:cNvPr id="26" name="直線コネクタ 25">
            <a:extLst>
              <a:ext uri="{FF2B5EF4-FFF2-40B4-BE49-F238E27FC236}">
                <a16:creationId xmlns:a16="http://schemas.microsoft.com/office/drawing/2014/main" id="{471D3F3E-7B77-4AE3-B907-616A36BC1468}"/>
              </a:ext>
            </a:extLst>
          </p:cNvPr>
          <p:cNvCxnSpPr>
            <a:cxnSpLocks/>
          </p:cNvCxnSpPr>
          <p:nvPr/>
        </p:nvCxnSpPr>
        <p:spPr>
          <a:xfrm>
            <a:off x="3318153" y="2181648"/>
            <a:ext cx="1168122" cy="0"/>
          </a:xfrm>
          <a:prstGeom prst="line">
            <a:avLst/>
          </a:prstGeom>
          <a:ln w="25400" cap="flat">
            <a:solidFill>
              <a:srgbClr val="70AD47"/>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DBAA53F5-A97D-4E7D-A8B3-D158A9CBF4F9}"/>
              </a:ext>
            </a:extLst>
          </p:cNvPr>
          <p:cNvSpPr/>
          <p:nvPr/>
        </p:nvSpPr>
        <p:spPr>
          <a:xfrm>
            <a:off x="5194210" y="1132031"/>
            <a:ext cx="6255143" cy="261610"/>
          </a:xfrm>
          <a:prstGeom prst="rect">
            <a:avLst/>
          </a:prstGeom>
        </p:spPr>
        <p:txBody>
          <a:bodyPr wrap="square">
            <a:spAutoFit/>
          </a:bodyPr>
          <a:lstStyle/>
          <a:p>
            <a:pPr algn="ctr" defTabSz="781883"/>
            <a:r>
              <a:rPr kumimoji="1" lang="ja-JP" altLang="en-US" sz="1100" dirty="0">
                <a:solidFill>
                  <a:schemeClr val="bg1">
                    <a:lumMod val="50000"/>
                  </a:schemeClr>
                </a:solidFill>
                <a:latin typeface="メイリオ" panose="020B0604030504040204" pitchFamily="50" charset="-128"/>
                <a:ea typeface="メイリオ" panose="020B0604030504040204" pitchFamily="50" charset="-128"/>
              </a:rPr>
              <a:t>調査対象：</a:t>
            </a:r>
            <a:r>
              <a:rPr kumimoji="1" lang="en-US" altLang="ja-JP" sz="1100" dirty="0">
                <a:solidFill>
                  <a:schemeClr val="bg1">
                    <a:lumMod val="50000"/>
                  </a:schemeClr>
                </a:solidFill>
                <a:latin typeface="メイリオ" panose="020B0604030504040204" pitchFamily="50" charset="-128"/>
                <a:ea typeface="メイリオ" panose="020B0604030504040204" pitchFamily="50" charset="-128"/>
              </a:rPr>
              <a:t>40</a:t>
            </a:r>
            <a:r>
              <a:rPr kumimoji="1" lang="ja-JP" altLang="en-US" sz="1100" dirty="0">
                <a:solidFill>
                  <a:schemeClr val="bg1">
                    <a:lumMod val="50000"/>
                  </a:schemeClr>
                </a:solidFill>
                <a:latin typeface="メイリオ" panose="020B0604030504040204" pitchFamily="50" charset="-128"/>
                <a:ea typeface="メイリオ" panose="020B0604030504040204" pitchFamily="50" charset="-128"/>
              </a:rPr>
              <a:t>代以上の男女</a:t>
            </a:r>
            <a:r>
              <a:rPr kumimoji="1" lang="en-US" altLang="ja-JP" sz="1100" dirty="0">
                <a:solidFill>
                  <a:schemeClr val="bg1">
                    <a:lumMod val="50000"/>
                  </a:schemeClr>
                </a:solidFill>
                <a:latin typeface="メイリオ" panose="020B0604030504040204" pitchFamily="50" charset="-128"/>
                <a:ea typeface="メイリオ" panose="020B0604030504040204" pitchFamily="50" charset="-128"/>
              </a:rPr>
              <a:t>200</a:t>
            </a:r>
            <a:r>
              <a:rPr kumimoji="1" lang="ja-JP" altLang="en-US" sz="1100" dirty="0">
                <a:solidFill>
                  <a:schemeClr val="bg1">
                    <a:lumMod val="50000"/>
                  </a:schemeClr>
                </a:solidFill>
                <a:latin typeface="メイリオ" panose="020B0604030504040204" pitchFamily="50" charset="-128"/>
                <a:ea typeface="メイリオ" panose="020B0604030504040204" pitchFamily="50" charset="-128"/>
              </a:rPr>
              <a:t>人「日本財団　遺言に関する調査」より抜粋</a:t>
            </a:r>
          </a:p>
        </p:txBody>
      </p:sp>
      <p:cxnSp>
        <p:nvCxnSpPr>
          <p:cNvPr id="28" name="直線コネクタ 27">
            <a:extLst>
              <a:ext uri="{FF2B5EF4-FFF2-40B4-BE49-F238E27FC236}">
                <a16:creationId xmlns:a16="http://schemas.microsoft.com/office/drawing/2014/main" id="{00365C1F-38A8-459C-947C-6B8C07CFC886}"/>
              </a:ext>
            </a:extLst>
          </p:cNvPr>
          <p:cNvCxnSpPr/>
          <p:nvPr/>
        </p:nvCxnSpPr>
        <p:spPr>
          <a:xfrm>
            <a:off x="330020" y="898327"/>
            <a:ext cx="11554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フッター プレースホルダー 27">
            <a:extLst>
              <a:ext uri="{FF2B5EF4-FFF2-40B4-BE49-F238E27FC236}">
                <a16:creationId xmlns:a16="http://schemas.microsoft.com/office/drawing/2014/main" id="{A95CD9A3-190F-7D4A-583C-11BDD063FD3F}"/>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407283424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2A9DE4-D4CE-43BF-8934-D5E3D09126B2}"/>
              </a:ext>
            </a:extLst>
          </p:cNvPr>
          <p:cNvSpPr txBox="1"/>
          <p:nvPr/>
        </p:nvSpPr>
        <p:spPr>
          <a:xfrm>
            <a:off x="155847" y="422525"/>
            <a:ext cx="11629753" cy="707886"/>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　どんな人に遺言は必要？</a:t>
            </a:r>
            <a:endParaRPr lang="en-US" altLang="ja-JP" sz="4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A240BA0D-28BA-4CB5-B84B-39446BDCA636}"/>
              </a:ext>
            </a:extLst>
          </p:cNvPr>
          <p:cNvSpPr txBox="1"/>
          <p:nvPr/>
        </p:nvSpPr>
        <p:spPr>
          <a:xfrm>
            <a:off x="2116902" y="1293364"/>
            <a:ext cx="6932023" cy="5078313"/>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　特定の子（孫）に多く財産を遺したい</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　再婚をし、前妻（前夫）との間に子がいる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主な財産は不動産で現金が少ない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相続人に未成年や判断能力のない者がいる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子が先に死亡している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相続人の仲が悪い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事実婚、または同性婚である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嫁（婿）や友人に遺贈したい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結婚しているが子がいない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未婚できょうだいがいるがきょうだいと仲が悪い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未婚で一人っ子（天涯孤独のおひとりさま）</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相続人に行方不明者がいる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相続人が海外など遠方に住んでいる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会社を経営している</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　財産を遺したくない相続人がいる</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　財産を平等に分けたくない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必ず自分が考えたとおりに財産を相続させたい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公共事業などに寄付をしたい</a:t>
            </a:r>
          </a:p>
        </p:txBody>
      </p:sp>
      <p:sp>
        <p:nvSpPr>
          <p:cNvPr id="2" name="フッター プレースホルダー 27">
            <a:extLst>
              <a:ext uri="{FF2B5EF4-FFF2-40B4-BE49-F238E27FC236}">
                <a16:creationId xmlns:a16="http://schemas.microsoft.com/office/drawing/2014/main" id="{67737FD9-1F53-4336-5960-5B5F6CBB817B}"/>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306050035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タイトル 1"/>
          <p:cNvSpPr txBox="1">
            <a:spLocks/>
          </p:cNvSpPr>
          <p:nvPr/>
        </p:nvSpPr>
        <p:spPr>
          <a:xfrm>
            <a:off x="38100" y="326054"/>
            <a:ext cx="12192000" cy="16941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000"/>
              </a:lnSpc>
            </a:pPr>
            <a:r>
              <a:rPr lang="ja-JP" altLang="en-US" sz="4800" b="1" dirty="0">
                <a:solidFill>
                  <a:schemeClr val="tx1">
                    <a:lumMod val="85000"/>
                    <a:lumOff val="15000"/>
                  </a:schemeClr>
                </a:solidFill>
                <a:latin typeface="メイリオ" panose="020B0604030504040204" pitchFamily="50" charset="-128"/>
                <a:ea typeface="メイリオ" panose="020B0604030504040204" pitchFamily="50" charset="-128"/>
              </a:rPr>
              <a:t>相続対策って</a:t>
            </a:r>
            <a:br>
              <a:rPr lang="en-US" altLang="ja-JP" sz="4800" b="1" dirty="0">
                <a:solidFill>
                  <a:schemeClr val="tx1">
                    <a:lumMod val="85000"/>
                    <a:lumOff val="15000"/>
                  </a:schemeClr>
                </a:solidFill>
                <a:latin typeface="メイリオ" panose="020B0604030504040204" pitchFamily="50" charset="-128"/>
                <a:ea typeface="メイリオ" panose="020B0604030504040204" pitchFamily="50" charset="-128"/>
              </a:rPr>
            </a:br>
            <a:r>
              <a:rPr lang="ja-JP" altLang="en-US" sz="4800" b="1" dirty="0">
                <a:solidFill>
                  <a:schemeClr val="tx1">
                    <a:lumMod val="85000"/>
                    <a:lumOff val="15000"/>
                  </a:schemeClr>
                </a:solidFill>
                <a:latin typeface="メイリオ" panose="020B0604030504040204" pitchFamily="50" charset="-128"/>
                <a:ea typeface="メイリオ" panose="020B0604030504040204" pitchFamily="50" charset="-128"/>
              </a:rPr>
              <a:t>そもそも何の対策？</a:t>
            </a:r>
            <a:endParaRPr lang="en-US" altLang="ja-JP" sz="48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4" name="タイトル 1"/>
          <p:cNvSpPr txBox="1">
            <a:spLocks/>
          </p:cNvSpPr>
          <p:nvPr/>
        </p:nvSpPr>
        <p:spPr>
          <a:xfrm>
            <a:off x="4150702" y="2155548"/>
            <a:ext cx="4207363"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5500"/>
              </a:lnSpc>
            </a:pPr>
            <a: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①遺産分割の対策？</a:t>
            </a:r>
            <a:endParaRPr lang="en-US" altLang="ja-JP" sz="32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5" name="タイトル 1"/>
          <p:cNvSpPr txBox="1">
            <a:spLocks/>
          </p:cNvSpPr>
          <p:nvPr/>
        </p:nvSpPr>
        <p:spPr>
          <a:xfrm>
            <a:off x="4150702" y="2925506"/>
            <a:ext cx="420694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5500"/>
              </a:lnSpc>
            </a:pPr>
            <a: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②納税資金対策</a:t>
            </a:r>
            <a:r>
              <a:rPr lang="en-US" altLang="ja-JP" sz="3200" b="1" dirty="0">
                <a:solidFill>
                  <a:schemeClr val="tx1">
                    <a:lumMod val="85000"/>
                    <a:lumOff val="15000"/>
                  </a:schemeClr>
                </a:solidFill>
                <a:latin typeface="メイリオ" panose="020B0604030504040204" pitchFamily="50" charset="-128"/>
                <a:ea typeface="メイリオ" panose="020B0604030504040204" pitchFamily="50" charset="-128"/>
              </a:rPr>
              <a:t>??</a:t>
            </a:r>
          </a:p>
        </p:txBody>
      </p:sp>
      <p:sp>
        <p:nvSpPr>
          <p:cNvPr id="16" name="タイトル 1"/>
          <p:cNvSpPr txBox="1">
            <a:spLocks/>
          </p:cNvSpPr>
          <p:nvPr/>
        </p:nvSpPr>
        <p:spPr>
          <a:xfrm>
            <a:off x="4150702" y="3695464"/>
            <a:ext cx="420694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5500"/>
              </a:lnSpc>
            </a:pPr>
            <a: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③節税対策</a:t>
            </a:r>
            <a:r>
              <a:rPr lang="en-US" altLang="ja-JP" sz="3200" b="1" dirty="0">
                <a:solidFill>
                  <a:schemeClr val="tx1">
                    <a:lumMod val="85000"/>
                    <a:lumOff val="15000"/>
                  </a:schemeClr>
                </a:solidFill>
                <a:latin typeface="メイリオ" panose="020B0604030504040204" pitchFamily="50" charset="-128"/>
                <a:ea typeface="メイリオ" panose="020B0604030504040204" pitchFamily="50" charset="-128"/>
              </a:rPr>
              <a:t>???</a:t>
            </a:r>
          </a:p>
        </p:txBody>
      </p:sp>
      <p:sp>
        <p:nvSpPr>
          <p:cNvPr id="17" name="テキスト ボックス 16"/>
          <p:cNvSpPr txBox="1"/>
          <p:nvPr/>
        </p:nvSpPr>
        <p:spPr>
          <a:xfrm>
            <a:off x="626918" y="5365537"/>
            <a:ext cx="11014364" cy="1200329"/>
          </a:xfrm>
          <a:prstGeom prst="rect">
            <a:avLst/>
          </a:prstGeom>
          <a:noFill/>
        </p:spPr>
        <p:txBody>
          <a:bodyPr wrap="square" rtlCol="0">
            <a:spAutoFit/>
          </a:bodyPr>
          <a:lstStyle/>
          <a:p>
            <a:pPr algn="ctr"/>
            <a:r>
              <a:rPr lang="ja-JP" altLang="en-US" sz="3600" b="1" dirty="0">
                <a:solidFill>
                  <a:srgbClr val="C00000"/>
                </a:solidFill>
                <a:latin typeface="メイリオ" panose="020B0604030504040204" pitchFamily="50" charset="-128"/>
                <a:ea typeface="メイリオ" panose="020B0604030504040204" pitchFamily="50" charset="-128"/>
              </a:rPr>
              <a:t>我が家は大した財産がないから相続対策は</a:t>
            </a:r>
            <a:endParaRPr lang="en-US" altLang="ja-JP" sz="3600" b="1" dirty="0">
              <a:solidFill>
                <a:srgbClr val="C00000"/>
              </a:solidFill>
              <a:latin typeface="メイリオ" panose="020B0604030504040204" pitchFamily="50" charset="-128"/>
              <a:ea typeface="メイリオ" panose="020B0604030504040204" pitchFamily="50" charset="-128"/>
            </a:endParaRPr>
          </a:p>
          <a:p>
            <a:pPr algn="ctr"/>
            <a:r>
              <a:rPr lang="ja-JP" altLang="en-US" sz="3600" b="1" dirty="0">
                <a:solidFill>
                  <a:srgbClr val="C00000"/>
                </a:solidFill>
                <a:latin typeface="メイリオ" panose="020B0604030504040204" pitchFamily="50" charset="-128"/>
                <a:ea typeface="メイリオ" panose="020B0604030504040204" pitchFamily="50" charset="-128"/>
              </a:rPr>
              <a:t>関係ない？は本当？</a:t>
            </a:r>
          </a:p>
        </p:txBody>
      </p:sp>
      <p:sp>
        <p:nvSpPr>
          <p:cNvPr id="20" name="タイトル 1"/>
          <p:cNvSpPr txBox="1">
            <a:spLocks/>
          </p:cNvSpPr>
          <p:nvPr/>
        </p:nvSpPr>
        <p:spPr>
          <a:xfrm>
            <a:off x="4150702" y="4465422"/>
            <a:ext cx="420694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5500"/>
              </a:lnSpc>
            </a:pPr>
            <a: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④全部大事だと思う</a:t>
            </a:r>
            <a:r>
              <a:rPr lang="en-US" altLang="ja-JP" sz="3200" b="1" dirty="0">
                <a:solidFill>
                  <a:schemeClr val="tx1">
                    <a:lumMod val="85000"/>
                    <a:lumOff val="15000"/>
                  </a:schemeClr>
                </a:solidFill>
                <a:latin typeface="メイリオ" panose="020B0604030504040204" pitchFamily="50" charset="-128"/>
                <a:ea typeface="メイリオ" panose="020B0604030504040204" pitchFamily="50" charset="-128"/>
              </a:rPr>
              <a:t>!!</a:t>
            </a:r>
          </a:p>
        </p:txBody>
      </p:sp>
      <p:sp>
        <p:nvSpPr>
          <p:cNvPr id="2" name="フッター プレースホルダー 27">
            <a:extLst>
              <a:ext uri="{FF2B5EF4-FFF2-40B4-BE49-F238E27FC236}">
                <a16:creationId xmlns:a16="http://schemas.microsoft.com/office/drawing/2014/main" id="{A7644B73-6CFB-E2F1-3D1F-8AA7BCB8B906}"/>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2659441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B434E10-BDCC-2A43-6A59-6D7D938DB20E}"/>
              </a:ext>
            </a:extLst>
          </p:cNvPr>
          <p:cNvSpPr txBox="1"/>
          <p:nvPr/>
        </p:nvSpPr>
        <p:spPr>
          <a:xfrm>
            <a:off x="1315570" y="2091017"/>
            <a:ext cx="9560859" cy="1200329"/>
          </a:xfrm>
          <a:prstGeom prst="rect">
            <a:avLst/>
          </a:prstGeom>
          <a:noFill/>
          <a:ln w="177800" cmpd="thickThin">
            <a:noFill/>
            <a:bevel/>
          </a:ln>
        </p:spPr>
        <p:txBody>
          <a:bodyPr wrap="square" rtlCol="0">
            <a:spAutoFit/>
          </a:bodyPr>
          <a:lstStyle/>
          <a:p>
            <a:pPr algn="ctr"/>
            <a:r>
              <a:rPr kumimoji="1" lang="ja-JP" altLang="en-US" sz="3600" b="1" dirty="0">
                <a:solidFill>
                  <a:srgbClr val="0D4D69"/>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事例：縁まん（円満）な相続と</a:t>
            </a:r>
            <a:endParaRPr kumimoji="1" lang="en-US" altLang="ja-JP" sz="3600" b="1" dirty="0">
              <a:solidFill>
                <a:srgbClr val="0D4D69"/>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3600" b="1" dirty="0">
                <a:solidFill>
                  <a:srgbClr val="0D4D69"/>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争う相続の分かれ道はどこ？</a:t>
            </a:r>
          </a:p>
        </p:txBody>
      </p:sp>
      <p:sp>
        <p:nvSpPr>
          <p:cNvPr id="3" name="四角形: 角を丸くする 2">
            <a:extLst>
              <a:ext uri="{FF2B5EF4-FFF2-40B4-BE49-F238E27FC236}">
                <a16:creationId xmlns:a16="http://schemas.microsoft.com/office/drawing/2014/main" id="{F2443D44-7228-8D96-D121-DC725DA86B5C}"/>
              </a:ext>
            </a:extLst>
          </p:cNvPr>
          <p:cNvSpPr/>
          <p:nvPr/>
        </p:nvSpPr>
        <p:spPr>
          <a:xfrm>
            <a:off x="2084294" y="1627094"/>
            <a:ext cx="7960659" cy="2225488"/>
          </a:xfrm>
          <a:prstGeom prst="roundRect">
            <a:avLst/>
          </a:prstGeom>
          <a:noFill/>
          <a:ln w="152400" cmpd="thickThin">
            <a:solidFill>
              <a:srgbClr val="0D4D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27">
            <a:extLst>
              <a:ext uri="{FF2B5EF4-FFF2-40B4-BE49-F238E27FC236}">
                <a16:creationId xmlns:a16="http://schemas.microsoft.com/office/drawing/2014/main" id="{E4F8D84B-BD77-0800-558F-0D1D60A369AA}"/>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284283743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5" name="直線コネクタ 34">
            <a:extLst>
              <a:ext uri="{FF2B5EF4-FFF2-40B4-BE49-F238E27FC236}">
                <a16:creationId xmlns:a16="http://schemas.microsoft.com/office/drawing/2014/main" id="{9C23993F-7D20-450F-89F1-315583CA3346}"/>
              </a:ext>
            </a:extLst>
          </p:cNvPr>
          <p:cNvCxnSpPr/>
          <p:nvPr/>
        </p:nvCxnSpPr>
        <p:spPr>
          <a:xfrm>
            <a:off x="3564283" y="1666527"/>
            <a:ext cx="2557489" cy="0"/>
          </a:xfrm>
          <a:prstGeom prst="line">
            <a:avLst/>
          </a:prstGeom>
          <a:ln w="254000" cmpd="dbl">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6" name="直線コネクタ 15"/>
          <p:cNvCxnSpPr>
            <a:cxnSpLocks/>
          </p:cNvCxnSpPr>
          <p:nvPr/>
        </p:nvCxnSpPr>
        <p:spPr>
          <a:xfrm>
            <a:off x="4879287" y="1776688"/>
            <a:ext cx="0" cy="2149226"/>
          </a:xfrm>
          <a:prstGeom prst="line">
            <a:avLst/>
          </a:prstGeom>
          <a:ln w="28575">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6D7D3D9F-26AF-4474-9E5A-6881DDD72369}"/>
              </a:ext>
            </a:extLst>
          </p:cNvPr>
          <p:cNvGrpSpPr/>
          <p:nvPr/>
        </p:nvGrpSpPr>
        <p:grpSpPr>
          <a:xfrm>
            <a:off x="3008527" y="3923198"/>
            <a:ext cx="3744416" cy="393459"/>
            <a:chOff x="4007768" y="3896382"/>
            <a:chExt cx="3744416" cy="476086"/>
          </a:xfrm>
        </p:grpSpPr>
        <p:cxnSp>
          <p:nvCxnSpPr>
            <p:cNvPr id="17" name="直線コネクタ 16"/>
            <p:cNvCxnSpPr/>
            <p:nvPr/>
          </p:nvCxnSpPr>
          <p:spPr>
            <a:xfrm>
              <a:off x="4007768" y="3902955"/>
              <a:ext cx="3744416" cy="0"/>
            </a:xfrm>
            <a:prstGeom prst="line">
              <a:avLst/>
            </a:prstGeom>
            <a:ln w="28575">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4007768" y="3896382"/>
              <a:ext cx="0" cy="476086"/>
            </a:xfrm>
            <a:prstGeom prst="line">
              <a:avLst/>
            </a:prstGeom>
            <a:ln w="28575">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7752184" y="3896382"/>
              <a:ext cx="0" cy="476086"/>
            </a:xfrm>
            <a:prstGeom prst="line">
              <a:avLst/>
            </a:prstGeom>
            <a:ln w="28575">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grpSp>
        <p:nvGrpSpPr>
          <p:cNvPr id="5" name="グループ化 4">
            <a:extLst>
              <a:ext uri="{FF2B5EF4-FFF2-40B4-BE49-F238E27FC236}">
                <a16:creationId xmlns:a16="http://schemas.microsoft.com/office/drawing/2014/main" id="{E20B4D6C-8E05-4301-9861-F0B63EB03F86}"/>
              </a:ext>
            </a:extLst>
          </p:cNvPr>
          <p:cNvGrpSpPr/>
          <p:nvPr/>
        </p:nvGrpSpPr>
        <p:grpSpPr>
          <a:xfrm>
            <a:off x="8189985" y="1440820"/>
            <a:ext cx="2197237" cy="1149502"/>
            <a:chOff x="9223399" y="1262058"/>
            <a:chExt cx="2197237" cy="1149502"/>
          </a:xfrm>
        </p:grpSpPr>
        <p:sp>
          <p:nvSpPr>
            <p:cNvPr id="3" name="四角形: 角を丸くする 2">
              <a:extLst>
                <a:ext uri="{FF2B5EF4-FFF2-40B4-BE49-F238E27FC236}">
                  <a16:creationId xmlns:a16="http://schemas.microsoft.com/office/drawing/2014/main" id="{830BABE1-C391-4062-A96A-DB0F882C95B7}"/>
                </a:ext>
              </a:extLst>
            </p:cNvPr>
            <p:cNvSpPr/>
            <p:nvPr/>
          </p:nvSpPr>
          <p:spPr>
            <a:xfrm>
              <a:off x="9223401" y="1262058"/>
              <a:ext cx="2197235" cy="1149502"/>
            </a:xfrm>
            <a:prstGeom prst="roundRect">
              <a:avLst>
                <a:gd name="adj" fmla="val 10833"/>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9223399" y="1435382"/>
              <a:ext cx="2197234" cy="892552"/>
            </a:xfrm>
            <a:prstGeom prst="rect">
              <a:avLst/>
            </a:prstGeom>
            <a:noFill/>
          </p:spPr>
          <p:txBody>
            <a:bodyPr wrap="square" rtlCol="0">
              <a:spAutoFit/>
            </a:bodyPr>
            <a:lstStyle/>
            <a:p>
              <a:pPr algn="ctr"/>
              <a:r>
                <a:rPr lang="ja-JP" altLang="en-US" sz="2400" b="1" dirty="0">
                  <a:latin typeface="メイリオ" panose="020B0604030504040204" pitchFamily="50" charset="-128"/>
                  <a:ea typeface="メイリオ" panose="020B0604030504040204" pitchFamily="50" charset="-128"/>
                </a:rPr>
                <a:t>法定相続分</a:t>
              </a:r>
              <a:br>
                <a:rPr lang="en-US" altLang="ja-JP" sz="2400" b="1" dirty="0">
                  <a:latin typeface="メイリオ" panose="020B0604030504040204" pitchFamily="50" charset="-128"/>
                  <a:ea typeface="メイリオ" panose="020B0604030504040204" pitchFamily="50" charset="-128"/>
                </a:rPr>
              </a:br>
              <a:r>
                <a:rPr lang="en-US" altLang="ja-JP" sz="2800" b="1" dirty="0">
                  <a:latin typeface="メイリオ" panose="020B0604030504040204" pitchFamily="50" charset="-128"/>
                  <a:ea typeface="メイリオ" panose="020B0604030504040204" pitchFamily="50" charset="-128"/>
                </a:rPr>
                <a:t>3,000</a:t>
              </a:r>
              <a:r>
                <a:rPr lang="ja-JP" altLang="en-US" sz="2800" b="1" dirty="0">
                  <a:latin typeface="メイリオ" panose="020B0604030504040204" pitchFamily="50" charset="-128"/>
                  <a:ea typeface="メイリオ" panose="020B0604030504040204" pitchFamily="50" charset="-128"/>
                </a:rPr>
                <a:t>万円</a:t>
              </a:r>
              <a:endParaRPr lang="ja-JP" altLang="en-US" sz="2400" b="1" dirty="0">
                <a:latin typeface="メイリオ" panose="020B0604030504040204" pitchFamily="50" charset="-128"/>
                <a:ea typeface="メイリオ" panose="020B0604030504040204" pitchFamily="50" charset="-128"/>
              </a:endParaRPr>
            </a:p>
          </p:txBody>
        </p:sp>
      </p:grpSp>
      <p:sp>
        <p:nvSpPr>
          <p:cNvPr id="24" name="下矢印 23"/>
          <p:cNvSpPr/>
          <p:nvPr/>
        </p:nvSpPr>
        <p:spPr>
          <a:xfrm>
            <a:off x="9090219" y="2835057"/>
            <a:ext cx="396768" cy="122051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grpSp>
        <p:nvGrpSpPr>
          <p:cNvPr id="26" name="グループ化 25">
            <a:extLst>
              <a:ext uri="{FF2B5EF4-FFF2-40B4-BE49-F238E27FC236}">
                <a16:creationId xmlns:a16="http://schemas.microsoft.com/office/drawing/2014/main" id="{BF3D3A04-D6B3-4C98-A477-408FF3A557BF}"/>
              </a:ext>
            </a:extLst>
          </p:cNvPr>
          <p:cNvGrpSpPr/>
          <p:nvPr/>
        </p:nvGrpSpPr>
        <p:grpSpPr>
          <a:xfrm>
            <a:off x="8189985" y="4300312"/>
            <a:ext cx="2197237" cy="1149502"/>
            <a:chOff x="9223399" y="1262058"/>
            <a:chExt cx="2197237" cy="1149502"/>
          </a:xfrm>
        </p:grpSpPr>
        <p:sp>
          <p:nvSpPr>
            <p:cNvPr id="27" name="四角形: 角を丸くする 26">
              <a:extLst>
                <a:ext uri="{FF2B5EF4-FFF2-40B4-BE49-F238E27FC236}">
                  <a16:creationId xmlns:a16="http://schemas.microsoft.com/office/drawing/2014/main" id="{E455B9A7-DBFE-44B7-BAFA-BA12D98B2C9F}"/>
                </a:ext>
              </a:extLst>
            </p:cNvPr>
            <p:cNvSpPr/>
            <p:nvPr/>
          </p:nvSpPr>
          <p:spPr>
            <a:xfrm>
              <a:off x="9223401" y="1262058"/>
              <a:ext cx="2197235" cy="1149502"/>
            </a:xfrm>
            <a:prstGeom prst="roundRect">
              <a:avLst>
                <a:gd name="adj" fmla="val 1083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A21B0B66-4F33-402D-A422-6F767E0AA8AF}"/>
                </a:ext>
              </a:extLst>
            </p:cNvPr>
            <p:cNvSpPr txBox="1"/>
            <p:nvPr/>
          </p:nvSpPr>
          <p:spPr>
            <a:xfrm>
              <a:off x="9223399" y="1435382"/>
              <a:ext cx="2197234" cy="892552"/>
            </a:xfrm>
            <a:prstGeom prst="rect">
              <a:avLst/>
            </a:prstGeom>
            <a:noFill/>
          </p:spPr>
          <p:txBody>
            <a:bodyPr wrap="square" rtlCol="0">
              <a:spAutoFit/>
            </a:bodyPr>
            <a:lstStyle/>
            <a:p>
              <a:pPr algn="ctr"/>
              <a:r>
                <a:rPr lang="ja-JP" altLang="en-US" sz="2400" b="1" dirty="0">
                  <a:latin typeface="メイリオ" panose="020B0604030504040204" pitchFamily="50" charset="-128"/>
                  <a:ea typeface="メイリオ" panose="020B0604030504040204" pitchFamily="50" charset="-128"/>
                </a:rPr>
                <a:t>遺留分</a:t>
              </a:r>
              <a:br>
                <a:rPr lang="en-US" altLang="ja-JP" sz="2400" b="1" dirty="0">
                  <a:latin typeface="メイリオ" panose="020B0604030504040204" pitchFamily="50" charset="-128"/>
                  <a:ea typeface="メイリオ" panose="020B0604030504040204" pitchFamily="50" charset="-128"/>
                </a:rPr>
              </a:br>
              <a:r>
                <a:rPr lang="en-US" altLang="ja-JP" sz="2800" b="1" dirty="0">
                  <a:latin typeface="メイリオ" panose="020B0604030504040204" pitchFamily="50" charset="-128"/>
                  <a:ea typeface="メイリオ" panose="020B0604030504040204" pitchFamily="50" charset="-128"/>
                </a:rPr>
                <a:t>1,500</a:t>
              </a:r>
              <a:r>
                <a:rPr lang="ja-JP" altLang="en-US" sz="2800" b="1" dirty="0">
                  <a:latin typeface="メイリオ" panose="020B0604030504040204" pitchFamily="50" charset="-128"/>
                  <a:ea typeface="メイリオ" panose="020B0604030504040204" pitchFamily="50" charset="-128"/>
                </a:rPr>
                <a:t>万円</a:t>
              </a:r>
              <a:endParaRPr lang="ja-JP" altLang="en-US" sz="2400" b="1" dirty="0">
                <a:latin typeface="メイリオ" panose="020B0604030504040204" pitchFamily="50" charset="-128"/>
                <a:ea typeface="メイリオ" panose="020B0604030504040204" pitchFamily="50" charset="-128"/>
              </a:endParaRPr>
            </a:p>
          </p:txBody>
        </p:sp>
      </p:grpSp>
      <p:grpSp>
        <p:nvGrpSpPr>
          <p:cNvPr id="8" name="グループ化 7">
            <a:extLst>
              <a:ext uri="{FF2B5EF4-FFF2-40B4-BE49-F238E27FC236}">
                <a16:creationId xmlns:a16="http://schemas.microsoft.com/office/drawing/2014/main" id="{A277CF15-ADCD-4ADE-B4B1-9094E4A5D80C}"/>
              </a:ext>
            </a:extLst>
          </p:cNvPr>
          <p:cNvGrpSpPr/>
          <p:nvPr/>
        </p:nvGrpSpPr>
        <p:grpSpPr>
          <a:xfrm>
            <a:off x="5631288" y="2763827"/>
            <a:ext cx="2453025" cy="895798"/>
            <a:chOff x="3221882" y="2838194"/>
            <a:chExt cx="2453025" cy="895798"/>
          </a:xfrm>
        </p:grpSpPr>
        <p:sp>
          <p:nvSpPr>
            <p:cNvPr id="36" name="四角形: 角を丸くする 35">
              <a:extLst>
                <a:ext uri="{FF2B5EF4-FFF2-40B4-BE49-F238E27FC236}">
                  <a16:creationId xmlns:a16="http://schemas.microsoft.com/office/drawing/2014/main" id="{EEC91D92-17E7-4732-AF17-7D6E11F550D8}"/>
                </a:ext>
              </a:extLst>
            </p:cNvPr>
            <p:cNvSpPr/>
            <p:nvPr/>
          </p:nvSpPr>
          <p:spPr>
            <a:xfrm>
              <a:off x="3223971" y="2838194"/>
              <a:ext cx="2450936" cy="863638"/>
            </a:xfrm>
            <a:prstGeom prst="roundRect">
              <a:avLst>
                <a:gd name="adj" fmla="val 108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221882" y="2902995"/>
              <a:ext cx="2431065" cy="830997"/>
            </a:xfrm>
            <a:prstGeom prst="rect">
              <a:avLst/>
            </a:prstGeom>
            <a:noFill/>
          </p:spPr>
          <p:txBody>
            <a:bodyPr wrap="square" rtlCol="0">
              <a:spAutoFit/>
            </a:bodyPr>
            <a:lstStyle/>
            <a:p>
              <a:pPr algn="ctr"/>
              <a:r>
                <a:rPr lang="en-US" altLang="ja-JP" sz="2400" b="1" dirty="0">
                  <a:solidFill>
                    <a:srgbClr val="C00000"/>
                  </a:solidFill>
                  <a:latin typeface="メイリオ" panose="020B0604030504040204" pitchFamily="50" charset="-128"/>
                  <a:ea typeface="メイリオ" panose="020B0604030504040204" pitchFamily="50" charset="-128"/>
                </a:rPr>
                <a:t>【</a:t>
              </a:r>
              <a:r>
                <a:rPr lang="ja-JP" altLang="en-US" sz="2400" b="1" dirty="0">
                  <a:solidFill>
                    <a:srgbClr val="C00000"/>
                  </a:solidFill>
                  <a:latin typeface="メイリオ" panose="020B0604030504040204" pitchFamily="50" charset="-128"/>
                  <a:ea typeface="メイリオ" panose="020B0604030504040204" pitchFamily="50" charset="-128"/>
                </a:rPr>
                <a:t>財産</a:t>
              </a:r>
              <a:r>
                <a:rPr lang="en-US" altLang="ja-JP" sz="2400" b="1" dirty="0">
                  <a:solidFill>
                    <a:srgbClr val="C00000"/>
                  </a:solidFill>
                  <a:latin typeface="メイリオ" panose="020B0604030504040204" pitchFamily="50" charset="-128"/>
                  <a:ea typeface="メイリオ" panose="020B0604030504040204" pitchFamily="50" charset="-128"/>
                </a:rPr>
                <a:t>】</a:t>
              </a:r>
              <a:br>
                <a:rPr lang="en-US" altLang="ja-JP" sz="2800" b="1" dirty="0">
                  <a:solidFill>
                    <a:srgbClr val="C00000"/>
                  </a:solidFill>
                  <a:latin typeface="メイリオ" panose="020B0604030504040204" pitchFamily="50" charset="-128"/>
                  <a:ea typeface="メイリオ" panose="020B0604030504040204" pitchFamily="50" charset="-128"/>
                </a:rPr>
              </a:br>
              <a:r>
                <a:rPr lang="ja-JP" altLang="en-US" sz="2400" b="1" dirty="0">
                  <a:solidFill>
                    <a:srgbClr val="C00000"/>
                  </a:solidFill>
                  <a:latin typeface="メイリオ" panose="020B0604030504040204" pitchFamily="50" charset="-128"/>
                  <a:ea typeface="メイリオ" panose="020B0604030504040204" pitchFamily="50" charset="-128"/>
                </a:rPr>
                <a:t>総額</a:t>
              </a:r>
              <a:r>
                <a:rPr lang="en-US" altLang="ja-JP" sz="2400" b="1" dirty="0">
                  <a:solidFill>
                    <a:srgbClr val="C00000"/>
                  </a:solidFill>
                  <a:latin typeface="メイリオ" panose="020B0604030504040204" pitchFamily="50" charset="-128"/>
                  <a:ea typeface="メイリオ" panose="020B0604030504040204" pitchFamily="50" charset="-128"/>
                </a:rPr>
                <a:t>6,000</a:t>
              </a:r>
              <a:r>
                <a:rPr lang="ja-JP" altLang="en-US" sz="2400" b="1" dirty="0">
                  <a:solidFill>
                    <a:srgbClr val="C00000"/>
                  </a:solidFill>
                  <a:latin typeface="メイリオ" panose="020B0604030504040204" pitchFamily="50" charset="-128"/>
                  <a:ea typeface="メイリオ" panose="020B0604030504040204" pitchFamily="50" charset="-128"/>
                </a:rPr>
                <a:t>万円</a:t>
              </a:r>
            </a:p>
          </p:txBody>
        </p:sp>
      </p:grpSp>
      <p:sp>
        <p:nvSpPr>
          <p:cNvPr id="38" name="テキスト ボックス 37">
            <a:extLst>
              <a:ext uri="{FF2B5EF4-FFF2-40B4-BE49-F238E27FC236}">
                <a16:creationId xmlns:a16="http://schemas.microsoft.com/office/drawing/2014/main" id="{665EEC45-2876-49DF-BC36-8126B19E58D5}"/>
              </a:ext>
            </a:extLst>
          </p:cNvPr>
          <p:cNvSpPr txBox="1"/>
          <p:nvPr/>
        </p:nvSpPr>
        <p:spPr>
          <a:xfrm>
            <a:off x="1652170" y="2956826"/>
            <a:ext cx="2431065" cy="461665"/>
          </a:xfrm>
          <a:prstGeom prst="rect">
            <a:avLst/>
          </a:prstGeom>
          <a:noFill/>
        </p:spPr>
        <p:txBody>
          <a:bodyPr wrap="square" rtlCol="0">
            <a:spAutoFit/>
          </a:bodyPr>
          <a:lstStyle/>
          <a:p>
            <a:pPr algn="ctr"/>
            <a:r>
              <a:rPr lang="en-US" altLang="ja-JP" sz="2400" b="1" dirty="0">
                <a:latin typeface="メイリオ" panose="020B0604030504040204" pitchFamily="50" charset="-128"/>
                <a:ea typeface="メイリオ" panose="020B0604030504040204" pitchFamily="50" charset="-128"/>
              </a:rPr>
              <a:t>13</a:t>
            </a:r>
            <a:r>
              <a:rPr lang="ja-JP" altLang="en-US" sz="2400" b="1" dirty="0">
                <a:latin typeface="メイリオ" panose="020B0604030504040204" pitchFamily="50" charset="-128"/>
                <a:ea typeface="メイリオ" panose="020B0604030504040204" pitchFamily="50" charset="-128"/>
              </a:rPr>
              <a:t>年前に死亡</a:t>
            </a:r>
          </a:p>
        </p:txBody>
      </p:sp>
      <p:pic>
        <p:nvPicPr>
          <p:cNvPr id="40" name="図 39">
            <a:extLst>
              <a:ext uri="{FF2B5EF4-FFF2-40B4-BE49-F238E27FC236}">
                <a16:creationId xmlns:a16="http://schemas.microsoft.com/office/drawing/2014/main" id="{4A3B3CD4-04B5-4F38-8FBA-28B8A8676D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2170" y="712879"/>
            <a:ext cx="2143478" cy="2147074"/>
          </a:xfrm>
          <a:prstGeom prst="rect">
            <a:avLst/>
          </a:prstGeom>
        </p:spPr>
      </p:pic>
      <p:pic>
        <p:nvPicPr>
          <p:cNvPr id="41" name="図 40">
            <a:extLst>
              <a:ext uri="{FF2B5EF4-FFF2-40B4-BE49-F238E27FC236}">
                <a16:creationId xmlns:a16="http://schemas.microsoft.com/office/drawing/2014/main" id="{82F1C418-124C-4B1A-8B8F-2604018B3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748" y="801822"/>
            <a:ext cx="1745193" cy="1969188"/>
          </a:xfrm>
          <a:prstGeom prst="rect">
            <a:avLst/>
          </a:prstGeom>
        </p:spPr>
      </p:pic>
      <p:pic>
        <p:nvPicPr>
          <p:cNvPr id="42" name="図 41">
            <a:extLst>
              <a:ext uri="{FF2B5EF4-FFF2-40B4-BE49-F238E27FC236}">
                <a16:creationId xmlns:a16="http://schemas.microsoft.com/office/drawing/2014/main" id="{4B21D2A1-5D42-4AA8-BFDD-C1CA78BE29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0146" y="4383092"/>
            <a:ext cx="1616762" cy="1616762"/>
          </a:xfrm>
          <a:prstGeom prst="rect">
            <a:avLst/>
          </a:prstGeom>
        </p:spPr>
      </p:pic>
      <p:pic>
        <p:nvPicPr>
          <p:cNvPr id="7" name="図 6" descr="人の顔の絵">
            <a:extLst>
              <a:ext uri="{FF2B5EF4-FFF2-40B4-BE49-F238E27FC236}">
                <a16:creationId xmlns:a16="http://schemas.microsoft.com/office/drawing/2014/main" id="{B401DE9E-DE5E-B5A6-CEF8-851E27A384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6269" y="4137604"/>
            <a:ext cx="2093347" cy="2093347"/>
          </a:xfrm>
          <a:prstGeom prst="rect">
            <a:avLst/>
          </a:prstGeom>
        </p:spPr>
      </p:pic>
      <p:sp>
        <p:nvSpPr>
          <p:cNvPr id="9" name="テキスト ボックス 8">
            <a:extLst>
              <a:ext uri="{FF2B5EF4-FFF2-40B4-BE49-F238E27FC236}">
                <a16:creationId xmlns:a16="http://schemas.microsoft.com/office/drawing/2014/main" id="{9676A1A2-092F-7957-12E5-804A4AEEE01C}"/>
              </a:ext>
            </a:extLst>
          </p:cNvPr>
          <p:cNvSpPr txBox="1"/>
          <p:nvPr/>
        </p:nvSpPr>
        <p:spPr>
          <a:xfrm>
            <a:off x="2311193" y="6084983"/>
            <a:ext cx="1364137"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1,000</a:t>
            </a:r>
            <a:r>
              <a:rPr kumimoji="1" lang="ja-JP" altLang="en-US" dirty="0">
                <a:latin typeface="メイリオ" panose="020B0604030504040204" pitchFamily="50" charset="-128"/>
                <a:ea typeface="メイリオ" panose="020B0604030504040204" pitchFamily="50" charset="-128"/>
              </a:rPr>
              <a:t>万円</a:t>
            </a:r>
          </a:p>
        </p:txBody>
      </p:sp>
      <p:sp>
        <p:nvSpPr>
          <p:cNvPr id="10" name="テキスト ボックス 9">
            <a:extLst>
              <a:ext uri="{FF2B5EF4-FFF2-40B4-BE49-F238E27FC236}">
                <a16:creationId xmlns:a16="http://schemas.microsoft.com/office/drawing/2014/main" id="{9A988FD9-ADBC-888F-4503-F4EE9D8BE620}"/>
              </a:ext>
            </a:extLst>
          </p:cNvPr>
          <p:cNvSpPr txBox="1"/>
          <p:nvPr/>
        </p:nvSpPr>
        <p:spPr>
          <a:xfrm>
            <a:off x="6176776" y="6084983"/>
            <a:ext cx="1364137"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5</a:t>
            </a:r>
            <a:r>
              <a:rPr kumimoji="1" lang="en-US" altLang="ja-JP" dirty="0">
                <a:latin typeface="メイリオ" panose="020B0604030504040204" pitchFamily="50" charset="-128"/>
                <a:ea typeface="メイリオ" panose="020B0604030504040204" pitchFamily="50" charset="-128"/>
              </a:rPr>
              <a:t>,000</a:t>
            </a:r>
            <a:r>
              <a:rPr kumimoji="1" lang="ja-JP" altLang="en-US" dirty="0">
                <a:latin typeface="メイリオ" panose="020B0604030504040204" pitchFamily="50" charset="-128"/>
                <a:ea typeface="メイリオ" panose="020B0604030504040204" pitchFamily="50" charset="-128"/>
              </a:rPr>
              <a:t>万円</a:t>
            </a:r>
          </a:p>
        </p:txBody>
      </p:sp>
      <p:sp>
        <p:nvSpPr>
          <p:cNvPr id="2" name="フッター プレースホルダー 27">
            <a:extLst>
              <a:ext uri="{FF2B5EF4-FFF2-40B4-BE49-F238E27FC236}">
                <a16:creationId xmlns:a16="http://schemas.microsoft.com/office/drawing/2014/main" id="{89A2920E-21DD-3863-2FD6-B61A0625CD8B}"/>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1866980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B1F9269-00C1-4055-B88A-3C260D022E46}"/>
              </a:ext>
            </a:extLst>
          </p:cNvPr>
          <p:cNvSpPr/>
          <p:nvPr/>
        </p:nvSpPr>
        <p:spPr>
          <a:xfrm>
            <a:off x="2461824" y="1269760"/>
            <a:ext cx="7004415" cy="2451496"/>
          </a:xfrm>
          <a:prstGeom prst="roundRect">
            <a:avLst>
              <a:gd name="adj" fmla="val 69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p:cNvSpPr txBox="1">
            <a:spLocks noGrp="1"/>
          </p:cNvSpPr>
          <p:nvPr>
            <p:ph type="title" idx="4294967295"/>
          </p:nvPr>
        </p:nvSpPr>
        <p:spPr>
          <a:xfrm>
            <a:off x="2461824" y="1458481"/>
            <a:ext cx="7004415" cy="562168"/>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2800" b="1" spc="600" dirty="0">
                <a:solidFill>
                  <a:schemeClr val="tx1">
                    <a:lumMod val="85000"/>
                    <a:lumOff val="15000"/>
                  </a:schemeClr>
                </a:solidFill>
                <a:latin typeface="メイリオ" panose="020B0604030504040204" pitchFamily="50" charset="-128"/>
                <a:ea typeface="メイリオ" panose="020B0604030504040204" pitchFamily="50" charset="-128"/>
              </a:rPr>
              <a:t>遺言書</a:t>
            </a:r>
          </a:p>
        </p:txBody>
      </p:sp>
      <p:sp>
        <p:nvSpPr>
          <p:cNvPr id="16" name="タイトル 1"/>
          <p:cNvSpPr txBox="1">
            <a:spLocks noGrp="1"/>
          </p:cNvSpPr>
          <p:nvPr>
            <p:ph idx="4294967295"/>
          </p:nvPr>
        </p:nvSpPr>
        <p:spPr>
          <a:xfrm>
            <a:off x="2461824" y="2203927"/>
            <a:ext cx="7004415" cy="1150968"/>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2800" b="1" dirty="0">
                <a:solidFill>
                  <a:schemeClr val="tx1">
                    <a:lumMod val="85000"/>
                    <a:lumOff val="15000"/>
                  </a:schemeClr>
                </a:solidFill>
                <a:latin typeface="メイリオ" panose="020B0604030504040204" pitchFamily="50" charset="-128"/>
                <a:ea typeface="メイリオ" panose="020B0604030504040204" pitchFamily="50" charset="-128"/>
              </a:rPr>
              <a:t>●長男には現金</a:t>
            </a:r>
            <a:r>
              <a:rPr lang="en-US" altLang="ja-JP" sz="2800" b="1" dirty="0">
                <a:solidFill>
                  <a:schemeClr val="tx1">
                    <a:lumMod val="85000"/>
                    <a:lumOff val="15000"/>
                  </a:schemeClr>
                </a:solidFill>
                <a:latin typeface="メイリオ" panose="020B0604030504040204" pitchFamily="50" charset="-128"/>
                <a:ea typeface="メイリオ" panose="020B0604030504040204" pitchFamily="50" charset="-128"/>
              </a:rPr>
              <a:t>1,000</a:t>
            </a:r>
            <a:r>
              <a:rPr lang="ja-JP" altLang="en-US" sz="2800" b="1" dirty="0">
                <a:solidFill>
                  <a:schemeClr val="tx1">
                    <a:lumMod val="85000"/>
                    <a:lumOff val="15000"/>
                  </a:schemeClr>
                </a:solidFill>
                <a:latin typeface="メイリオ" panose="020B0604030504040204" pitchFamily="50" charset="-128"/>
                <a:ea typeface="メイリオ" panose="020B0604030504040204" pitchFamily="50" charset="-128"/>
              </a:rPr>
              <a:t>万円を相続させる</a:t>
            </a:r>
            <a:endParaRPr lang="en-US" altLang="ja-JP" sz="28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l">
              <a:lnSpc>
                <a:spcPct val="150000"/>
              </a:lnSpc>
            </a:pPr>
            <a:r>
              <a:rPr lang="ja-JP" altLang="en-US" sz="2800" b="1" dirty="0">
                <a:solidFill>
                  <a:schemeClr val="tx1">
                    <a:lumMod val="85000"/>
                    <a:lumOff val="15000"/>
                  </a:schemeClr>
                </a:solidFill>
                <a:latin typeface="メイリオ" panose="020B0604030504040204" pitchFamily="50" charset="-128"/>
                <a:ea typeface="メイリオ" panose="020B0604030504040204" pitchFamily="50" charset="-128"/>
              </a:rPr>
              <a:t>●長女には自宅不動産を含め残り全ての</a:t>
            </a:r>
            <a:endParaRPr lang="en-US" altLang="ja-JP" sz="28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l">
              <a:lnSpc>
                <a:spcPct val="150000"/>
              </a:lnSpc>
            </a:pPr>
            <a:r>
              <a:rPr lang="ja-JP" altLang="en-US" sz="2800" b="1" dirty="0">
                <a:solidFill>
                  <a:schemeClr val="tx1">
                    <a:lumMod val="85000"/>
                    <a:lumOff val="15000"/>
                  </a:schemeClr>
                </a:solidFill>
                <a:latin typeface="メイリオ" panose="020B0604030504040204" pitchFamily="50" charset="-128"/>
                <a:ea typeface="メイリオ" panose="020B0604030504040204" pitchFamily="50" charset="-128"/>
              </a:rPr>
              <a:t>　財産を相続させる</a:t>
            </a:r>
            <a:endParaRPr lang="en-US" altLang="ja-JP" sz="28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7" name="タイトル 1"/>
          <p:cNvSpPr txBox="1">
            <a:spLocks/>
          </p:cNvSpPr>
          <p:nvPr/>
        </p:nvSpPr>
        <p:spPr>
          <a:xfrm>
            <a:off x="2377254" y="4248257"/>
            <a:ext cx="8897204" cy="6096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a:solidFill>
                  <a:srgbClr val="0D4D69"/>
                </a:solidFill>
                <a:latin typeface="メイリオ" panose="020B0604030504040204" pitchFamily="50" charset="-128"/>
                <a:ea typeface="メイリオ" panose="020B0604030504040204" pitchFamily="50" charset="-128"/>
              </a:rPr>
              <a:t>兄の気持ちになって考えてみてください</a:t>
            </a:r>
          </a:p>
        </p:txBody>
      </p:sp>
      <p:sp>
        <p:nvSpPr>
          <p:cNvPr id="18" name="テキスト ボックス 17"/>
          <p:cNvSpPr txBox="1"/>
          <p:nvPr/>
        </p:nvSpPr>
        <p:spPr>
          <a:xfrm>
            <a:off x="3775292" y="4981699"/>
            <a:ext cx="5056195" cy="584775"/>
          </a:xfrm>
          <a:prstGeom prst="rect">
            <a:avLst/>
          </a:prstGeom>
          <a:noFill/>
        </p:spPr>
        <p:txBody>
          <a:bodyPr wrap="square" rtlCol="0">
            <a:spAutoFit/>
          </a:bodyPr>
          <a:lstStyle/>
          <a:p>
            <a: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① 遺言の通りで問題ない</a:t>
            </a:r>
          </a:p>
        </p:txBody>
      </p:sp>
      <p:sp>
        <p:nvSpPr>
          <p:cNvPr id="19" name="テキスト ボックス 18"/>
          <p:cNvSpPr txBox="1"/>
          <p:nvPr/>
        </p:nvSpPr>
        <p:spPr>
          <a:xfrm>
            <a:off x="3775292" y="5657264"/>
            <a:ext cx="4178814" cy="583200"/>
          </a:xfrm>
          <a:prstGeom prst="rect">
            <a:avLst/>
          </a:prstGeom>
          <a:noFill/>
        </p:spPr>
        <p:txBody>
          <a:bodyPr wrap="square" rtlCol="0">
            <a:spAutoFit/>
          </a:bodyPr>
          <a:lstStyle/>
          <a:p>
            <a: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② 弁護士に相談する</a:t>
            </a:r>
          </a:p>
        </p:txBody>
      </p:sp>
      <p:grpSp>
        <p:nvGrpSpPr>
          <p:cNvPr id="22" name="グループ化 21">
            <a:extLst>
              <a:ext uri="{FF2B5EF4-FFF2-40B4-BE49-F238E27FC236}">
                <a16:creationId xmlns:a16="http://schemas.microsoft.com/office/drawing/2014/main" id="{DE018376-0701-4765-BF37-B65D38E37346}"/>
              </a:ext>
            </a:extLst>
          </p:cNvPr>
          <p:cNvGrpSpPr/>
          <p:nvPr/>
        </p:nvGrpSpPr>
        <p:grpSpPr>
          <a:xfrm>
            <a:off x="9862791" y="1107362"/>
            <a:ext cx="1936044" cy="1880350"/>
            <a:chOff x="9589653" y="1617583"/>
            <a:chExt cx="1936044" cy="1880350"/>
          </a:xfrm>
        </p:grpSpPr>
        <p:sp>
          <p:nvSpPr>
            <p:cNvPr id="23" name="円形吹き出し 15">
              <a:extLst>
                <a:ext uri="{FF2B5EF4-FFF2-40B4-BE49-F238E27FC236}">
                  <a16:creationId xmlns:a16="http://schemas.microsoft.com/office/drawing/2014/main" id="{23121462-3A7D-4BA6-ADEA-76212D1B6D6E}"/>
                </a:ext>
              </a:extLst>
            </p:cNvPr>
            <p:cNvSpPr/>
            <p:nvPr/>
          </p:nvSpPr>
          <p:spPr>
            <a:xfrm rot="1587013">
              <a:off x="9589653" y="1617583"/>
              <a:ext cx="1936044" cy="1880350"/>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565DCAAD-C8F3-4160-8073-CE552E7CCBD9}"/>
                </a:ext>
              </a:extLst>
            </p:cNvPr>
            <p:cNvSpPr txBox="1"/>
            <p:nvPr/>
          </p:nvSpPr>
          <p:spPr>
            <a:xfrm>
              <a:off x="9674388" y="2371525"/>
              <a:ext cx="1763025" cy="400110"/>
            </a:xfrm>
            <a:prstGeom prst="rect">
              <a:avLst/>
            </a:prstGeom>
            <a:noFill/>
          </p:spPr>
          <p:txBody>
            <a:bodyPr wrap="square" rtlCol="0" anchor="ctr">
              <a:spAutoFit/>
            </a:bodyPr>
            <a:lstStyle/>
            <a:p>
              <a:pPr algn="ctr"/>
              <a:r>
                <a:rPr lang="ja-JP" altLang="en-US" sz="2000" dirty="0">
                  <a:solidFill>
                    <a:schemeClr val="bg1"/>
                  </a:solidFill>
                  <a:latin typeface="メイリオ" panose="020B0604030504040204" pitchFamily="50" charset="-128"/>
                  <a:ea typeface="メイリオ" panose="020B0604030504040204" pitchFamily="50" charset="-128"/>
                </a:rPr>
                <a:t>気持ちの対策</a:t>
              </a:r>
            </a:p>
          </p:txBody>
        </p:sp>
      </p:grpSp>
      <p:sp>
        <p:nvSpPr>
          <p:cNvPr id="27" name="タイトル 1">
            <a:extLst>
              <a:ext uri="{FF2B5EF4-FFF2-40B4-BE49-F238E27FC236}">
                <a16:creationId xmlns:a16="http://schemas.microsoft.com/office/drawing/2014/main" id="{8CC591B4-1F27-4A97-AE4F-9ADFC1A2650B}"/>
              </a:ext>
            </a:extLst>
          </p:cNvPr>
          <p:cNvSpPr txBox="1">
            <a:spLocks/>
          </p:cNvSpPr>
          <p:nvPr/>
        </p:nvSpPr>
        <p:spPr>
          <a:xfrm>
            <a:off x="75723" y="346338"/>
            <a:ext cx="9728380" cy="548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0" kern="1200">
                <a:solidFill>
                  <a:srgbClr val="1C2952"/>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200" b="1" dirty="0">
                <a:solidFill>
                  <a:schemeClr val="tx1">
                    <a:lumMod val="85000"/>
                    <a:lumOff val="15000"/>
                  </a:schemeClr>
                </a:solidFill>
              </a:rPr>
              <a:t>　想いをつなぐ縁ディングノート</a:t>
            </a:r>
          </a:p>
        </p:txBody>
      </p:sp>
      <p:grpSp>
        <p:nvGrpSpPr>
          <p:cNvPr id="28" name="グループ化 27">
            <a:extLst>
              <a:ext uri="{FF2B5EF4-FFF2-40B4-BE49-F238E27FC236}">
                <a16:creationId xmlns:a16="http://schemas.microsoft.com/office/drawing/2014/main" id="{5F3F676B-7422-4C88-AB6C-377C266D386F}"/>
              </a:ext>
            </a:extLst>
          </p:cNvPr>
          <p:cNvGrpSpPr/>
          <p:nvPr/>
        </p:nvGrpSpPr>
        <p:grpSpPr>
          <a:xfrm>
            <a:off x="1684825" y="4983382"/>
            <a:ext cx="1800560" cy="965482"/>
            <a:chOff x="654471" y="4455319"/>
            <a:chExt cx="2030520" cy="989808"/>
          </a:xfrm>
          <a:solidFill>
            <a:srgbClr val="0D4D69"/>
          </a:solidFill>
        </p:grpSpPr>
        <p:sp>
          <p:nvSpPr>
            <p:cNvPr id="29" name="楕円 28">
              <a:extLst>
                <a:ext uri="{FF2B5EF4-FFF2-40B4-BE49-F238E27FC236}">
                  <a16:creationId xmlns:a16="http://schemas.microsoft.com/office/drawing/2014/main" id="{5E5B8A13-FEB4-481E-B467-488A8680380C}"/>
                </a:ext>
              </a:extLst>
            </p:cNvPr>
            <p:cNvSpPr/>
            <p:nvPr/>
          </p:nvSpPr>
          <p:spPr>
            <a:xfrm>
              <a:off x="654471" y="4455319"/>
              <a:ext cx="1753507" cy="9898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0" name="二等辺三角形 29">
              <a:extLst>
                <a:ext uri="{FF2B5EF4-FFF2-40B4-BE49-F238E27FC236}">
                  <a16:creationId xmlns:a16="http://schemas.microsoft.com/office/drawing/2014/main" id="{843AE657-A9ED-44CB-8346-43752858CEA1}"/>
                </a:ext>
              </a:extLst>
            </p:cNvPr>
            <p:cNvSpPr/>
            <p:nvPr/>
          </p:nvSpPr>
          <p:spPr>
            <a:xfrm rot="6238276">
              <a:off x="2270157" y="4769183"/>
              <a:ext cx="291367" cy="5383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 name="テキスト ボックス 30">
              <a:extLst>
                <a:ext uri="{FF2B5EF4-FFF2-40B4-BE49-F238E27FC236}">
                  <a16:creationId xmlns:a16="http://schemas.microsoft.com/office/drawing/2014/main" id="{E8B6BA7F-39C0-4783-91B0-B0880639F88C}"/>
                </a:ext>
              </a:extLst>
            </p:cNvPr>
            <p:cNvSpPr txBox="1"/>
            <p:nvPr/>
          </p:nvSpPr>
          <p:spPr>
            <a:xfrm>
              <a:off x="804039" y="4772657"/>
              <a:ext cx="1503024" cy="410191"/>
            </a:xfrm>
            <a:prstGeom prst="rect">
              <a:avLst/>
            </a:prstGeom>
            <a:grpFill/>
          </p:spPr>
          <p:txBody>
            <a:bodyPr wrap="square" rtlCol="0" anchor="ctr">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質問です</a:t>
              </a:r>
            </a:p>
          </p:txBody>
        </p:sp>
      </p:grpSp>
      <p:cxnSp>
        <p:nvCxnSpPr>
          <p:cNvPr id="25" name="直線コネクタ 24">
            <a:extLst>
              <a:ext uri="{FF2B5EF4-FFF2-40B4-BE49-F238E27FC236}">
                <a16:creationId xmlns:a16="http://schemas.microsoft.com/office/drawing/2014/main" id="{44383934-8BC5-4544-B0F1-46FAA6994E20}"/>
              </a:ext>
            </a:extLst>
          </p:cNvPr>
          <p:cNvCxnSpPr/>
          <p:nvPr/>
        </p:nvCxnSpPr>
        <p:spPr>
          <a:xfrm>
            <a:off x="330020" y="898327"/>
            <a:ext cx="11554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フッター プレースホルダー 27">
            <a:extLst>
              <a:ext uri="{FF2B5EF4-FFF2-40B4-BE49-F238E27FC236}">
                <a16:creationId xmlns:a16="http://schemas.microsoft.com/office/drawing/2014/main" id="{F18BBA97-4B87-821D-1881-E78C2F2BB4FD}"/>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1156052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6948616" y="4008223"/>
            <a:ext cx="2669060" cy="300082"/>
          </a:xfrm>
          <a:prstGeom prst="rect">
            <a:avLst/>
          </a:prstGeom>
          <a:noFill/>
        </p:spPr>
        <p:txBody>
          <a:bodyPr wrap="square" rtlCol="0">
            <a:spAutoFit/>
          </a:bodyPr>
          <a:lstStyle/>
          <a:p>
            <a:r>
              <a:rPr lang="ja-JP" altLang="en-US" sz="1350" b="1" dirty="0">
                <a:solidFill>
                  <a:prstClr val="white"/>
                </a:solidFill>
                <a:latin typeface="メイリオ" panose="020B0604030504040204" pitchFamily="50" charset="-128"/>
                <a:ea typeface="メイリオ" panose="020B0604030504040204" pitchFamily="50" charset="-128"/>
              </a:rPr>
              <a:t>いよいよ最終日～～</a:t>
            </a:r>
          </a:p>
        </p:txBody>
      </p:sp>
      <p:sp>
        <p:nvSpPr>
          <p:cNvPr id="12" name="タイトル 1">
            <a:extLst>
              <a:ext uri="{FF2B5EF4-FFF2-40B4-BE49-F238E27FC236}">
                <a16:creationId xmlns:a16="http://schemas.microsoft.com/office/drawing/2014/main" id="{D7874223-FBAA-4C9F-93D0-9758A7B283CE}"/>
              </a:ext>
            </a:extLst>
          </p:cNvPr>
          <p:cNvSpPr txBox="1">
            <a:spLocks/>
          </p:cNvSpPr>
          <p:nvPr/>
        </p:nvSpPr>
        <p:spPr>
          <a:xfrm>
            <a:off x="330020" y="346338"/>
            <a:ext cx="9728380" cy="548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0" kern="1200">
                <a:solidFill>
                  <a:srgbClr val="1C2952"/>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200" b="1" dirty="0">
                <a:solidFill>
                  <a:schemeClr val="tx1">
                    <a:lumMod val="85000"/>
                    <a:lumOff val="15000"/>
                  </a:schemeClr>
                </a:solidFill>
              </a:rPr>
              <a:t>もしこんな付言か手紙が出てきたら？</a:t>
            </a:r>
          </a:p>
        </p:txBody>
      </p:sp>
      <p:grpSp>
        <p:nvGrpSpPr>
          <p:cNvPr id="2" name="グループ化 1">
            <a:extLst>
              <a:ext uri="{FF2B5EF4-FFF2-40B4-BE49-F238E27FC236}">
                <a16:creationId xmlns:a16="http://schemas.microsoft.com/office/drawing/2014/main" id="{36D797FD-EDCC-4F86-A66C-8E023E43DCDA}"/>
              </a:ext>
            </a:extLst>
          </p:cNvPr>
          <p:cNvGrpSpPr/>
          <p:nvPr/>
        </p:nvGrpSpPr>
        <p:grpSpPr>
          <a:xfrm>
            <a:off x="1416000" y="1274056"/>
            <a:ext cx="9435416" cy="2966311"/>
            <a:chOff x="836449" y="1274056"/>
            <a:chExt cx="9435416" cy="2966311"/>
          </a:xfrm>
        </p:grpSpPr>
        <p:sp>
          <p:nvSpPr>
            <p:cNvPr id="13" name="四角形: 角を丸くする 12">
              <a:extLst>
                <a:ext uri="{FF2B5EF4-FFF2-40B4-BE49-F238E27FC236}">
                  <a16:creationId xmlns:a16="http://schemas.microsoft.com/office/drawing/2014/main" id="{52539429-5839-4D78-90C7-D195C964F583}"/>
                </a:ext>
              </a:extLst>
            </p:cNvPr>
            <p:cNvSpPr/>
            <p:nvPr/>
          </p:nvSpPr>
          <p:spPr>
            <a:xfrm>
              <a:off x="836449" y="1274056"/>
              <a:ext cx="9360000" cy="2966311"/>
            </a:xfrm>
            <a:prstGeom prst="roundRect">
              <a:avLst>
                <a:gd name="adj" fmla="val 6957"/>
              </a:avLst>
            </a:prstGeom>
            <a:solidFill>
              <a:schemeClr val="accent4">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a:p>
          </p:txBody>
        </p:sp>
        <p:sp>
          <p:nvSpPr>
            <p:cNvPr id="20" name="タイトル 1">
              <a:extLst>
                <a:ext uri="{FF2B5EF4-FFF2-40B4-BE49-F238E27FC236}">
                  <a16:creationId xmlns:a16="http://schemas.microsoft.com/office/drawing/2014/main" id="{4D7AA07C-469E-4347-A529-BEFD454B3051}"/>
                </a:ext>
              </a:extLst>
            </p:cNvPr>
            <p:cNvSpPr txBox="1">
              <a:spLocks/>
            </p:cNvSpPr>
            <p:nvPr/>
          </p:nvSpPr>
          <p:spPr>
            <a:xfrm>
              <a:off x="911865" y="1328258"/>
              <a:ext cx="9360000" cy="2841467"/>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4400" b="0" kern="1200">
                  <a:solidFill>
                    <a:schemeClr val="tx1"/>
                  </a:solidFill>
                  <a:latin typeface="+mj-lt"/>
                  <a:ea typeface="+mj-ea"/>
                  <a:cs typeface="+mj-cs"/>
                </a:defRPr>
              </a:lvl1pPr>
            </a:lstStyle>
            <a:p>
              <a:pPr algn="l">
                <a:lnSpc>
                  <a:spcPts val="3000"/>
                </a:lnSpc>
              </a:pPr>
              <a:r>
                <a:rPr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rPr>
                <a:t>陽子は生まれつき心臓に欠陥があり、職にもつけず結婚もできなかった。五体満足に生んであげることができずお母さんはずっと申し訳なく思っていたよ。それなのに、家事全般を引き受けてくれてお父さんの介護や私の病院の送り迎えもすべてやってくれたね。ありがとう。浩一は大学院まで出て、大手企業に就職しお父さんにとってもお母さんにとっても自慢の息子でした。結婚してからは正月にしか顔を出してくれなかったのは寂しかったけど、仕事も忙しいし家庭のこともあるからと理解しているつもりです。お墓も陽子が管理して守ってくれているけど陽子にはいずれは永代供養にして浩一に余計な面倒をかけないようにといってあります。あなたは経済力もあり将来にも不安はないけど、陽子はこれからも一人で生きていかなくてはなりません。財産には大きく差がついたけど、どうかお母さんの気持ちを組んで争わないで欲しい。二人とも私たちの子供に生まれてきてくれてありがとう。お母さんは幸せでしたよ。</a:t>
              </a:r>
            </a:p>
          </p:txBody>
        </p:sp>
      </p:grpSp>
      <p:sp>
        <p:nvSpPr>
          <p:cNvPr id="21" name="テキスト ボックス 20">
            <a:extLst>
              <a:ext uri="{FF2B5EF4-FFF2-40B4-BE49-F238E27FC236}">
                <a16:creationId xmlns:a16="http://schemas.microsoft.com/office/drawing/2014/main" id="{5EC43AAA-1DB3-4F38-BF05-D336FF59F04E}"/>
              </a:ext>
            </a:extLst>
          </p:cNvPr>
          <p:cNvSpPr txBox="1"/>
          <p:nvPr/>
        </p:nvSpPr>
        <p:spPr>
          <a:xfrm>
            <a:off x="3775292" y="4944604"/>
            <a:ext cx="5056195" cy="584775"/>
          </a:xfrm>
          <a:prstGeom prst="rect">
            <a:avLst/>
          </a:prstGeom>
          <a:noFill/>
        </p:spPr>
        <p:txBody>
          <a:bodyPr wrap="square" rtlCol="0">
            <a:spAutoFit/>
          </a:bodyPr>
          <a:lstStyle/>
          <a:p>
            <a: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① 遺言の通りで問題ない</a:t>
            </a:r>
          </a:p>
        </p:txBody>
      </p:sp>
      <p:sp>
        <p:nvSpPr>
          <p:cNvPr id="22" name="テキスト ボックス 21">
            <a:extLst>
              <a:ext uri="{FF2B5EF4-FFF2-40B4-BE49-F238E27FC236}">
                <a16:creationId xmlns:a16="http://schemas.microsoft.com/office/drawing/2014/main" id="{49D94400-5DFA-403E-B8EB-6183863FFB69}"/>
              </a:ext>
            </a:extLst>
          </p:cNvPr>
          <p:cNvSpPr txBox="1"/>
          <p:nvPr/>
        </p:nvSpPr>
        <p:spPr>
          <a:xfrm>
            <a:off x="3775292" y="5620169"/>
            <a:ext cx="4178814" cy="583200"/>
          </a:xfrm>
          <a:prstGeom prst="rect">
            <a:avLst/>
          </a:prstGeom>
          <a:noFill/>
        </p:spPr>
        <p:txBody>
          <a:bodyPr wrap="square" rtlCol="0">
            <a:spAutoFit/>
          </a:bodyPr>
          <a:lstStyle/>
          <a:p>
            <a: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② 弁護士に相談する</a:t>
            </a:r>
          </a:p>
        </p:txBody>
      </p:sp>
      <p:grpSp>
        <p:nvGrpSpPr>
          <p:cNvPr id="3" name="グループ化 2">
            <a:extLst>
              <a:ext uri="{FF2B5EF4-FFF2-40B4-BE49-F238E27FC236}">
                <a16:creationId xmlns:a16="http://schemas.microsoft.com/office/drawing/2014/main" id="{007279EA-A601-4481-AC04-6930FB4ACFD6}"/>
              </a:ext>
            </a:extLst>
          </p:cNvPr>
          <p:cNvGrpSpPr/>
          <p:nvPr/>
        </p:nvGrpSpPr>
        <p:grpSpPr>
          <a:xfrm>
            <a:off x="1154567" y="4619676"/>
            <a:ext cx="2523392" cy="965482"/>
            <a:chOff x="541825" y="4498958"/>
            <a:chExt cx="2523392" cy="965482"/>
          </a:xfrm>
        </p:grpSpPr>
        <p:sp>
          <p:nvSpPr>
            <p:cNvPr id="24" name="楕円 23">
              <a:extLst>
                <a:ext uri="{FF2B5EF4-FFF2-40B4-BE49-F238E27FC236}">
                  <a16:creationId xmlns:a16="http://schemas.microsoft.com/office/drawing/2014/main" id="{2B03FB56-7021-4344-9EAE-5F913C569CFE}"/>
                </a:ext>
              </a:extLst>
            </p:cNvPr>
            <p:cNvSpPr/>
            <p:nvPr/>
          </p:nvSpPr>
          <p:spPr>
            <a:xfrm>
              <a:off x="541825" y="4498958"/>
              <a:ext cx="2284723" cy="965482"/>
            </a:xfrm>
            <a:prstGeom prst="ellipse">
              <a:avLst/>
            </a:prstGeom>
            <a:solidFill>
              <a:srgbClr val="0D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highlight>
                  <a:srgbClr val="0D4D69"/>
                </a:highlight>
              </a:endParaRPr>
            </a:p>
          </p:txBody>
        </p:sp>
        <p:sp>
          <p:nvSpPr>
            <p:cNvPr id="25" name="二等辺三角形 24">
              <a:extLst>
                <a:ext uri="{FF2B5EF4-FFF2-40B4-BE49-F238E27FC236}">
                  <a16:creationId xmlns:a16="http://schemas.microsoft.com/office/drawing/2014/main" id="{0EA24A0A-65FA-4633-86F1-414AB83CB764}"/>
                </a:ext>
              </a:extLst>
            </p:cNvPr>
            <p:cNvSpPr/>
            <p:nvPr/>
          </p:nvSpPr>
          <p:spPr>
            <a:xfrm rot="6238276">
              <a:off x="2684446" y="4828973"/>
              <a:ext cx="284206" cy="477337"/>
            </a:xfrm>
            <a:prstGeom prst="triangle">
              <a:avLst/>
            </a:prstGeom>
            <a:solidFill>
              <a:srgbClr val="0D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6" name="テキスト ボックス 25">
              <a:extLst>
                <a:ext uri="{FF2B5EF4-FFF2-40B4-BE49-F238E27FC236}">
                  <a16:creationId xmlns:a16="http://schemas.microsoft.com/office/drawing/2014/main" id="{D4B2E9EF-569B-470E-BD34-1D8C0E56F029}"/>
                </a:ext>
              </a:extLst>
            </p:cNvPr>
            <p:cNvSpPr txBox="1"/>
            <p:nvPr/>
          </p:nvSpPr>
          <p:spPr>
            <a:xfrm>
              <a:off x="608139" y="4809804"/>
              <a:ext cx="2152094" cy="369332"/>
            </a:xfrm>
            <a:prstGeom prst="rect">
              <a:avLst/>
            </a:prstGeom>
            <a:noFill/>
          </p:spPr>
          <p:txBody>
            <a:bodyPr wrap="square" rtlCol="0" anchor="ctr">
              <a:spAutoFit/>
            </a:bodyPr>
            <a:lstStyle/>
            <a:p>
              <a:pPr algn="ctr"/>
              <a:r>
                <a:rPr lang="ja-JP" altLang="en-US"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もう一度質問です</a:t>
              </a:r>
            </a:p>
          </p:txBody>
        </p:sp>
      </p:grpSp>
      <p:sp>
        <p:nvSpPr>
          <p:cNvPr id="5" name="フッター プレースホルダー 27">
            <a:extLst>
              <a:ext uri="{FF2B5EF4-FFF2-40B4-BE49-F238E27FC236}">
                <a16:creationId xmlns:a16="http://schemas.microsoft.com/office/drawing/2014/main" id="{8C519D6C-BB91-CD5F-D290-E99B4FBB0C01}"/>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60116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5D9641-52F9-813E-228D-75E6C371E146}"/>
              </a:ext>
            </a:extLst>
          </p:cNvPr>
          <p:cNvSpPr txBox="1">
            <a:spLocks/>
          </p:cNvSpPr>
          <p:nvPr/>
        </p:nvSpPr>
        <p:spPr>
          <a:xfrm>
            <a:off x="75723" y="346338"/>
            <a:ext cx="9728380" cy="548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0" kern="1200">
                <a:solidFill>
                  <a:srgbClr val="1C2952"/>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200" b="1" dirty="0">
                <a:solidFill>
                  <a:schemeClr val="tx1">
                    <a:lumMod val="85000"/>
                    <a:lumOff val="15000"/>
                  </a:schemeClr>
                </a:solidFill>
              </a:rPr>
              <a:t>　想いをつなぐ縁ディングノート</a:t>
            </a:r>
          </a:p>
        </p:txBody>
      </p:sp>
      <p:pic>
        <p:nvPicPr>
          <p:cNvPr id="4" name="図 3" descr="小さい, 座る, 部屋, 茶色 が含まれている画像">
            <a:extLst>
              <a:ext uri="{FF2B5EF4-FFF2-40B4-BE49-F238E27FC236}">
                <a16:creationId xmlns:a16="http://schemas.microsoft.com/office/drawing/2014/main" id="{11708F73-7EC9-C2ED-49B8-07A754C21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686" y="1095935"/>
            <a:ext cx="5162627" cy="5162627"/>
          </a:xfrm>
          <a:prstGeom prst="rect">
            <a:avLst/>
          </a:prstGeom>
        </p:spPr>
      </p:pic>
      <p:sp>
        <p:nvSpPr>
          <p:cNvPr id="5" name="テキスト ボックス 4">
            <a:extLst>
              <a:ext uri="{FF2B5EF4-FFF2-40B4-BE49-F238E27FC236}">
                <a16:creationId xmlns:a16="http://schemas.microsoft.com/office/drawing/2014/main" id="{EA24A2F6-0F77-465B-6B20-107EF99A82FA}"/>
              </a:ext>
            </a:extLst>
          </p:cNvPr>
          <p:cNvSpPr txBox="1"/>
          <p:nvPr/>
        </p:nvSpPr>
        <p:spPr>
          <a:xfrm>
            <a:off x="4939913" y="4572001"/>
            <a:ext cx="2010335" cy="830997"/>
          </a:xfrm>
          <a:prstGeom prst="rect">
            <a:avLst/>
          </a:prstGeom>
          <a:solidFill>
            <a:srgbClr val="0D4D69"/>
          </a:solidFill>
        </p:spPr>
        <p:txBody>
          <a:bodyPr wrap="square" rtlCol="0">
            <a:spAutoFit/>
          </a:bodyPr>
          <a:lstStyle/>
          <a:p>
            <a:r>
              <a:rPr kumimoji="1" lang="en-US" altLang="ja-JP" sz="2400" dirty="0">
                <a:solidFill>
                  <a:schemeClr val="bg1"/>
                </a:solidFill>
                <a:highlight>
                  <a:srgbClr val="0D4D69"/>
                </a:highlight>
              </a:rPr>
              <a:t>200</a:t>
            </a:r>
            <a:r>
              <a:rPr kumimoji="1" lang="ja-JP" altLang="en-US" sz="2400" dirty="0">
                <a:solidFill>
                  <a:schemeClr val="bg1"/>
                </a:solidFill>
                <a:highlight>
                  <a:srgbClr val="0D4D69"/>
                </a:highlight>
              </a:rPr>
              <a:t>万</a:t>
            </a:r>
            <a:r>
              <a:rPr kumimoji="1" lang="en-US" altLang="ja-JP" sz="2400" dirty="0">
                <a:solidFill>
                  <a:schemeClr val="bg1"/>
                </a:solidFill>
                <a:highlight>
                  <a:srgbClr val="0D4D69"/>
                </a:highlight>
              </a:rPr>
              <a:t>÷6</a:t>
            </a:r>
          </a:p>
          <a:p>
            <a:r>
              <a:rPr kumimoji="1" lang="ja-JP" altLang="en-US" sz="2400" dirty="0">
                <a:solidFill>
                  <a:schemeClr val="bg1"/>
                </a:solidFill>
                <a:highlight>
                  <a:srgbClr val="0D4D69"/>
                </a:highlight>
              </a:rPr>
              <a:t>＝</a:t>
            </a:r>
            <a:r>
              <a:rPr kumimoji="1" lang="en-US" altLang="ja-JP" sz="2400" dirty="0">
                <a:solidFill>
                  <a:schemeClr val="bg1"/>
                </a:solidFill>
                <a:highlight>
                  <a:srgbClr val="0D4D69"/>
                </a:highlight>
              </a:rPr>
              <a:t>33.333</a:t>
            </a:r>
            <a:r>
              <a:rPr kumimoji="1" lang="ja-JP" altLang="en-US" sz="2400" dirty="0">
                <a:solidFill>
                  <a:schemeClr val="bg1"/>
                </a:solidFill>
                <a:highlight>
                  <a:srgbClr val="0D4D69"/>
                </a:highlight>
              </a:rPr>
              <a:t>・・</a:t>
            </a:r>
            <a:endParaRPr kumimoji="1" lang="ja-JP" altLang="en-US" sz="2400" dirty="0">
              <a:solidFill>
                <a:srgbClr val="0D4D69"/>
              </a:solidFill>
              <a:highlight>
                <a:srgbClr val="0D4D69"/>
              </a:highlight>
            </a:endParaRPr>
          </a:p>
        </p:txBody>
      </p:sp>
      <p:sp>
        <p:nvSpPr>
          <p:cNvPr id="3" name="フッター プレースホルダー 27">
            <a:extLst>
              <a:ext uri="{FF2B5EF4-FFF2-40B4-BE49-F238E27FC236}">
                <a16:creationId xmlns:a16="http://schemas.microsoft.com/office/drawing/2014/main" id="{2B3A14B7-4CA5-ED48-C75F-C832D95E0D9A}"/>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224247654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AB8FC5D-D32B-4BC4-9BF1-2CF835D99C21}"/>
              </a:ext>
            </a:extLst>
          </p:cNvPr>
          <p:cNvSpPr/>
          <p:nvPr/>
        </p:nvSpPr>
        <p:spPr>
          <a:xfrm>
            <a:off x="314901" y="4429936"/>
            <a:ext cx="3881560" cy="1200329"/>
          </a:xfrm>
          <a:prstGeom prst="rect">
            <a:avLst/>
          </a:prstGeom>
        </p:spPr>
        <p:txBody>
          <a:bodyPr wrap="square">
            <a:spAutoFit/>
          </a:bodyPr>
          <a:lstStyle/>
          <a:p>
            <a:pPr>
              <a:defRPr/>
            </a:pPr>
            <a:r>
              <a:rPr lang="en-US" altLang="ja-JP"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資格</a:t>
            </a:r>
            <a:r>
              <a:rPr lang="en-US" altLang="ja-JP"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br>
              <a:rPr lang="en-US" altLang="ja-JP"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br>
            <a:r>
              <a:rPr lang="ja-JP" altLang="en-US"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縁ディングノートプランナー養成講師</a:t>
            </a:r>
            <a:br>
              <a:rPr lang="en-US" altLang="ja-JP"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br>
            <a:r>
              <a:rPr lang="ja-JP" altLang="en-US"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上級縁ディングノートプランナー</a:t>
            </a:r>
            <a:endParaRPr lang="en-US" altLang="ja-JP"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defRPr/>
            </a:pPr>
            <a:r>
              <a:rPr lang="en-US" altLang="ja-JP"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AFP</a:t>
            </a:r>
            <a:r>
              <a:rPr lang="ja-JP" altLang="en-US"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・社会整理士・家族信託コーディネーター</a:t>
            </a:r>
            <a:endParaRPr lang="en-US" altLang="ja-JP"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defRPr/>
            </a:pPr>
            <a:r>
              <a:rPr lang="ja-JP" altLang="en-US"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ファイナンシャルプランニング技能士２級</a:t>
            </a:r>
            <a:endParaRPr lang="en-US" altLang="ja-JP"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defRPr/>
            </a:pPr>
            <a:r>
              <a:rPr lang="ja-JP" altLang="en-US"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終活カウンセラー</a:t>
            </a:r>
            <a:r>
              <a:rPr lang="en-US" altLang="ja-JP"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級・生前整理アドバイザー</a:t>
            </a:r>
            <a:r>
              <a:rPr lang="en-US" altLang="ja-JP"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級</a:t>
            </a:r>
            <a:endParaRPr lang="en-US" altLang="ja-JP" sz="12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AB3C853D-A1ED-492B-ACEF-829166C6890B}"/>
              </a:ext>
            </a:extLst>
          </p:cNvPr>
          <p:cNvSpPr txBox="1"/>
          <p:nvPr/>
        </p:nvSpPr>
        <p:spPr>
          <a:xfrm>
            <a:off x="0" y="82622"/>
            <a:ext cx="12191999" cy="1077218"/>
          </a:xfrm>
          <a:prstGeom prst="rect">
            <a:avLst/>
          </a:prstGeom>
          <a:noFill/>
        </p:spPr>
        <p:txBody>
          <a:bodyPr wrap="square" rtlCol="0">
            <a:spAutoFit/>
          </a:bodyPr>
          <a:lstStyle/>
          <a:p>
            <a:pPr algn="ctr">
              <a:defRPr/>
            </a:pPr>
            <a:r>
              <a:rPr lang="ja-JP" altLang="en-US" sz="3200" b="1" dirty="0">
                <a:solidFill>
                  <a:srgbClr val="C00000"/>
                </a:solidFill>
                <a:latin typeface="メイリオ" panose="020B0604030504040204" pitchFamily="50" charset="-128"/>
                <a:ea typeface="メイリオ" panose="020B0604030504040204" pitchFamily="50" charset="-128"/>
              </a:rPr>
              <a:t>　　縁</a:t>
            </a:r>
            <a:r>
              <a:rPr lang="ja-JP" altLang="en-US" sz="3200" b="1" dirty="0">
                <a:latin typeface="メイリオ" panose="020B0604030504040204" pitchFamily="50" charset="-128"/>
                <a:ea typeface="メイリオ" panose="020B0604030504040204" pitchFamily="50" charset="-128"/>
              </a:rPr>
              <a:t>ディングノートプランニング協会　代表理事</a:t>
            </a:r>
            <a:endParaRPr lang="en-US" altLang="ja-JP" sz="3200" b="1" dirty="0">
              <a:latin typeface="メイリオ" panose="020B0604030504040204" pitchFamily="50" charset="-128"/>
              <a:ea typeface="メイリオ" panose="020B0604030504040204" pitchFamily="50" charset="-128"/>
            </a:endParaRPr>
          </a:p>
          <a:p>
            <a:pPr algn="r">
              <a:defRPr/>
            </a:pPr>
            <a:endParaRPr lang="en-US" altLang="ja-JP" sz="3200" b="1" dirty="0">
              <a:solidFill>
                <a:srgbClr val="C00000"/>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3610A71C-84EF-4458-B1CA-E84546B84C3B}"/>
              </a:ext>
            </a:extLst>
          </p:cNvPr>
          <p:cNvSpPr txBox="1"/>
          <p:nvPr/>
        </p:nvSpPr>
        <p:spPr>
          <a:xfrm>
            <a:off x="3598332" y="722840"/>
            <a:ext cx="7989903" cy="1200329"/>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一橋　香織（ひとつばし　かおり）</a:t>
            </a:r>
            <a:endParaRPr kumimoji="1" lang="en-US" altLang="ja-JP" sz="2400" b="1"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笑顔相続コンサルティング株式会社　代表取締役　笑顔相続サロン</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本部　代表</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一般社団法人</a:t>
            </a:r>
            <a:r>
              <a:rPr lang="ja-JP" altLang="en-US" sz="1600" dirty="0">
                <a:latin typeface="メイリオ" panose="020B0604030504040204" pitchFamily="50" charset="-128"/>
                <a:ea typeface="メイリオ" panose="020B0604030504040204" pitchFamily="50" charset="-128"/>
              </a:rPr>
              <a:t>夫婦問題診断士協会</a:t>
            </a:r>
            <a:r>
              <a:rPr kumimoji="1" lang="ja-JP" altLang="en-US" sz="1600" dirty="0">
                <a:latin typeface="メイリオ" panose="020B0604030504040204" pitchFamily="50" charset="-128"/>
                <a:ea typeface="メイリオ" panose="020B0604030504040204" pitchFamily="50" charset="-128"/>
              </a:rPr>
              <a:t>　理事</a:t>
            </a:r>
            <a:endParaRPr kumimoji="1" lang="en-US" altLang="ja-JP" sz="16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AFA7D5D9-D2D8-441F-96C0-4B62D5BA7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787" r="5954" b="4127"/>
          <a:stretch/>
        </p:blipFill>
        <p:spPr>
          <a:xfrm>
            <a:off x="314901" y="555828"/>
            <a:ext cx="2943175" cy="3874107"/>
          </a:xfrm>
          <a:prstGeom prst="rect">
            <a:avLst/>
          </a:prstGeom>
        </p:spPr>
      </p:pic>
      <p:sp>
        <p:nvSpPr>
          <p:cNvPr id="15" name="テキスト ボックス 14">
            <a:extLst>
              <a:ext uri="{FF2B5EF4-FFF2-40B4-BE49-F238E27FC236}">
                <a16:creationId xmlns:a16="http://schemas.microsoft.com/office/drawing/2014/main" id="{8A602A50-4126-4655-894E-1ECCCBB7BCBE}"/>
              </a:ext>
            </a:extLst>
          </p:cNvPr>
          <p:cNvSpPr txBox="1"/>
          <p:nvPr/>
        </p:nvSpPr>
        <p:spPr>
          <a:xfrm flipH="1">
            <a:off x="3442172" y="2100141"/>
            <a:ext cx="8849629" cy="2893100"/>
          </a:xfrm>
          <a:prstGeom prst="rect">
            <a:avLst/>
          </a:prstGeom>
          <a:noFill/>
        </p:spPr>
        <p:txBody>
          <a:bodyPr wrap="square" rtlCol="0">
            <a:spAutoFit/>
          </a:bodyPr>
          <a:lstStyle/>
          <a:p>
            <a:pPr marL="0" indent="0">
              <a:buClr>
                <a:srgbClr val="AD84C6"/>
              </a:buClr>
              <a:buNone/>
            </a:pPr>
            <a:r>
              <a:rPr lang="ja-JP" altLang="en-US" sz="1300" b="1" dirty="0">
                <a:latin typeface="メイリオ" panose="020B0604030504040204" pitchFamily="50" charset="-128"/>
                <a:ea typeface="メイリオ" panose="020B0604030504040204" pitchFamily="50" charset="-128"/>
              </a:rPr>
              <a:t>外資系金融機関を経て、ファイナンシャル・プランナーに転身。</a:t>
            </a:r>
          </a:p>
          <a:p>
            <a:pPr marL="0" indent="0">
              <a:buClr>
                <a:srgbClr val="AD84C6"/>
              </a:buClr>
              <a:buNone/>
            </a:pPr>
            <a:r>
              <a:rPr lang="ja-JP" altLang="en-US" sz="1300" b="1" dirty="0">
                <a:latin typeface="メイリオ" panose="020B0604030504040204" pitchFamily="50" charset="-128"/>
                <a:ea typeface="メイリオ" panose="020B0604030504040204" pitchFamily="50" charset="-128"/>
              </a:rPr>
              <a:t>これまで</a:t>
            </a:r>
            <a:r>
              <a:rPr lang="en-US" altLang="ja-JP" sz="1300" b="1" dirty="0">
                <a:latin typeface="メイリオ" panose="020B0604030504040204" pitchFamily="50" charset="-128"/>
                <a:ea typeface="メイリオ" panose="020B0604030504040204" pitchFamily="50" charset="-128"/>
              </a:rPr>
              <a:t>1</a:t>
            </a:r>
            <a:r>
              <a:rPr lang="ja-JP" altLang="en-US" sz="1300" b="1" dirty="0">
                <a:latin typeface="メイリオ" panose="020B0604030504040204" pitchFamily="50" charset="-128"/>
                <a:ea typeface="メイリオ" panose="020B0604030504040204" pitchFamily="50" charset="-128"/>
              </a:rPr>
              <a:t>８年で６</a:t>
            </a:r>
            <a:r>
              <a:rPr lang="en-US" altLang="ja-JP" sz="1300" b="1" dirty="0">
                <a:latin typeface="メイリオ" panose="020B0604030504040204" pitchFamily="50" charset="-128"/>
                <a:ea typeface="メイリオ" panose="020B0604030504040204" pitchFamily="50" charset="-128"/>
              </a:rPr>
              <a:t>,000</a:t>
            </a:r>
            <a:r>
              <a:rPr lang="ja-JP" altLang="en-US" sz="1300" b="1" dirty="0">
                <a:latin typeface="メイリオ" panose="020B0604030504040204" pitchFamily="50" charset="-128"/>
                <a:ea typeface="メイリオ" panose="020B0604030504040204" pitchFamily="50" charset="-128"/>
              </a:rPr>
              <a:t>件以上の相続相談の実績。</a:t>
            </a:r>
          </a:p>
          <a:p>
            <a:pPr marL="0" indent="0">
              <a:buClr>
                <a:srgbClr val="AD84C6"/>
              </a:buClr>
              <a:buNone/>
            </a:pPr>
            <a:r>
              <a:rPr lang="ja-JP" altLang="en-US" sz="1300" b="1" dirty="0">
                <a:latin typeface="メイリオ" panose="020B0604030504040204" pitchFamily="50" charset="-128"/>
                <a:ea typeface="メイリオ" panose="020B0604030504040204" pitchFamily="50" charset="-128"/>
              </a:rPr>
              <a:t>自身の家族で争う相続を経験し、相続の大事なゴールは「笑顔相続」と実感。</a:t>
            </a:r>
          </a:p>
          <a:p>
            <a:pPr marL="0" indent="0">
              <a:buClr>
                <a:srgbClr val="AD84C6"/>
              </a:buClr>
              <a:buNone/>
            </a:pPr>
            <a:r>
              <a:rPr lang="ja-JP" altLang="en-US" sz="1300" b="1" dirty="0">
                <a:latin typeface="メイリオ" panose="020B0604030504040204" pitchFamily="50" charset="-128"/>
                <a:ea typeface="メイリオ" panose="020B0604030504040204" pitchFamily="50" charset="-128"/>
              </a:rPr>
              <a:t>「争う相続をなくし、笑顔相続の実現」を理念とし、日々お客様と対峙している中で節税優位の相続対策ではなく、</a:t>
            </a:r>
            <a:endParaRPr lang="en-US" altLang="ja-JP" sz="1300" b="1" dirty="0">
              <a:latin typeface="メイリオ" panose="020B0604030504040204" pitchFamily="50" charset="-128"/>
              <a:ea typeface="メイリオ" panose="020B0604030504040204" pitchFamily="50" charset="-128"/>
            </a:endParaRPr>
          </a:p>
          <a:p>
            <a:pPr marL="0" indent="0">
              <a:buClr>
                <a:srgbClr val="AD84C6"/>
              </a:buClr>
              <a:buNone/>
            </a:pPr>
            <a:r>
              <a:rPr lang="ja-JP" altLang="en-US" sz="1300" b="1" dirty="0">
                <a:latin typeface="メイリオ" panose="020B0604030504040204" pitchFamily="50" charset="-128"/>
                <a:ea typeface="メイリオ" panose="020B0604030504040204" pitchFamily="50" charset="-128"/>
              </a:rPr>
              <a:t>縁まんな相続が迎えられる相続の実現のための活動を行っている。</a:t>
            </a:r>
          </a:p>
          <a:p>
            <a:pPr marL="0" indent="0">
              <a:buClr>
                <a:srgbClr val="AD84C6"/>
              </a:buClr>
              <a:buNone/>
            </a:pPr>
            <a:r>
              <a:rPr lang="ja-JP" altLang="en-US" sz="1300" b="1" dirty="0">
                <a:latin typeface="メイリオ" panose="020B0604030504040204" pitchFamily="50" charset="-128"/>
                <a:ea typeface="メイリオ" panose="020B0604030504040204" pitchFamily="50" charset="-128"/>
              </a:rPr>
              <a:t>自身の活動のみでは「縁まんな相続」の実現は不可能と考え、</a:t>
            </a:r>
            <a:endParaRPr lang="en-US" altLang="ja-JP" sz="1300" b="1" dirty="0">
              <a:latin typeface="メイリオ" panose="020B0604030504040204" pitchFamily="50" charset="-128"/>
              <a:ea typeface="メイリオ" panose="020B0604030504040204" pitchFamily="50" charset="-128"/>
            </a:endParaRPr>
          </a:p>
          <a:p>
            <a:pPr marL="0" indent="0">
              <a:buClr>
                <a:srgbClr val="AD84C6"/>
              </a:buClr>
              <a:buNone/>
            </a:pPr>
            <a:r>
              <a:rPr lang="ja-JP" altLang="en-US" sz="1300" b="1" dirty="0">
                <a:latin typeface="メイリオ" panose="020B0604030504040204" pitchFamily="50" charset="-128"/>
                <a:ea typeface="メイリオ" panose="020B0604030504040204" pitchFamily="50" charset="-128"/>
              </a:rPr>
              <a:t>「一橋香織の笑顔相続道</a:t>
            </a:r>
            <a:r>
              <a:rPr lang="en-US" altLang="ja-JP" sz="1300" b="1" dirty="0">
                <a:latin typeface="メイリオ" panose="020B0604030504040204" pitchFamily="50" charset="-128"/>
                <a:ea typeface="メイリオ" panose="020B0604030504040204" pitchFamily="50" charset="-128"/>
              </a:rPr>
              <a:t>®</a:t>
            </a:r>
            <a:r>
              <a:rPr lang="ja-JP" altLang="en-US" sz="1300" b="1" dirty="0">
                <a:latin typeface="メイリオ" panose="020B0604030504040204" pitchFamily="50" charset="-128"/>
                <a:ea typeface="メイリオ" panose="020B0604030504040204" pitchFamily="50" charset="-128"/>
              </a:rPr>
              <a:t>」という私塾を主宰し、現在までに</a:t>
            </a:r>
            <a:r>
              <a:rPr lang="en-US" altLang="ja-JP" sz="1300" b="1" dirty="0">
                <a:latin typeface="メイリオ" panose="020B0604030504040204" pitchFamily="50" charset="-128"/>
                <a:ea typeface="メイリオ" panose="020B0604030504040204" pitchFamily="50" charset="-128"/>
              </a:rPr>
              <a:t>400</a:t>
            </a:r>
            <a:r>
              <a:rPr lang="ja-JP" altLang="en-US" sz="1300" b="1" dirty="0">
                <a:latin typeface="メイリオ" panose="020B0604030504040204" pitchFamily="50" charset="-128"/>
                <a:ea typeface="メイリオ" panose="020B0604030504040204" pitchFamily="50" charset="-128"/>
              </a:rPr>
              <a:t>名を超える相続の専門家を排出し、</a:t>
            </a:r>
            <a:endParaRPr lang="en-US" altLang="ja-JP" sz="1300" b="1" dirty="0">
              <a:latin typeface="メイリオ" panose="020B0604030504040204" pitchFamily="50" charset="-128"/>
              <a:ea typeface="メイリオ" panose="020B0604030504040204" pitchFamily="50" charset="-128"/>
            </a:endParaRPr>
          </a:p>
          <a:p>
            <a:pPr marL="0" indent="0">
              <a:buClr>
                <a:srgbClr val="AD84C6"/>
              </a:buClr>
              <a:buNone/>
            </a:pPr>
            <a:r>
              <a:rPr lang="ja-JP" altLang="en-US" sz="1300" b="1" dirty="0">
                <a:latin typeface="メイリオ" panose="020B0604030504040204" pitchFamily="50" charset="-128"/>
                <a:ea typeface="メイリオ" panose="020B0604030504040204" pitchFamily="50" charset="-128"/>
              </a:rPr>
              <a:t>正しい理念を持った相続コンサルタントの育成に力を入れている。</a:t>
            </a:r>
          </a:p>
          <a:p>
            <a:pPr marL="0" indent="0">
              <a:buClr>
                <a:srgbClr val="AD84C6"/>
              </a:buClr>
              <a:buNone/>
            </a:pPr>
            <a:r>
              <a:rPr lang="ja-JP" altLang="en-US" sz="1300" b="1" dirty="0">
                <a:latin typeface="メイリオ" panose="020B0604030504040204" pitchFamily="50" charset="-128"/>
                <a:ea typeface="メイリオ" panose="020B0604030504040204" pitchFamily="50" charset="-128"/>
              </a:rPr>
              <a:t>相続分野においては、最新の知識をアップデートし続ける必要性を日々感じ、</a:t>
            </a:r>
          </a:p>
          <a:p>
            <a:pPr marL="0" indent="0">
              <a:buClr>
                <a:srgbClr val="AD84C6"/>
              </a:buClr>
              <a:buNone/>
            </a:pPr>
            <a:r>
              <a:rPr lang="ja-JP" altLang="en-US" sz="1300" b="1" dirty="0">
                <a:latin typeface="メイリオ" panose="020B0604030504040204" pitchFamily="50" charset="-128"/>
                <a:ea typeface="メイリオ" panose="020B0604030504040204" pitchFamily="50" charset="-128"/>
              </a:rPr>
              <a:t>手軽に学び続ける仕組みの一環として、オンラインサロン「笑顔相続アカデミー」を開講。</a:t>
            </a:r>
          </a:p>
          <a:p>
            <a:pPr marL="0" indent="0">
              <a:buClr>
                <a:srgbClr val="AD84C6"/>
              </a:buClr>
              <a:buNone/>
            </a:pPr>
            <a:r>
              <a:rPr lang="ja-JP" altLang="en-US" sz="1300" b="1" dirty="0">
                <a:latin typeface="メイリオ" panose="020B0604030504040204" pitchFamily="50" charset="-128"/>
                <a:ea typeface="メイリオ" panose="020B0604030504040204" pitchFamily="50" charset="-128"/>
              </a:rPr>
              <a:t>相続にまつわるさまざまな分野の専門家の講義を毎週更新。</a:t>
            </a:r>
            <a:br>
              <a:rPr lang="en-US" altLang="ja-JP" sz="1300" b="1" dirty="0">
                <a:latin typeface="メイリオ" panose="020B0604030504040204" pitchFamily="50" charset="-128"/>
                <a:ea typeface="メイリオ" panose="020B0604030504040204" pitchFamily="50" charset="-128"/>
              </a:rPr>
            </a:br>
            <a:r>
              <a:rPr lang="ja-JP" altLang="en-US" sz="1300" b="1" dirty="0">
                <a:latin typeface="メイリオ" panose="020B0604030504040204" pitchFamily="50" charset="-128"/>
                <a:ea typeface="メイリオ" panose="020B0604030504040204" pitchFamily="50" charset="-128"/>
              </a:rPr>
              <a:t>講演・メディア出演（</a:t>
            </a:r>
            <a:r>
              <a:rPr lang="en-US" altLang="ja-JP" sz="1300" b="1" dirty="0">
                <a:latin typeface="メイリオ" panose="020B0604030504040204" pitchFamily="50" charset="-128"/>
                <a:ea typeface="メイリオ" panose="020B0604030504040204" pitchFamily="50" charset="-128"/>
              </a:rPr>
              <a:t>TBS</a:t>
            </a:r>
            <a:r>
              <a:rPr lang="ja-JP" altLang="en-US" sz="1300" b="1" dirty="0">
                <a:latin typeface="メイリオ" panose="020B0604030504040204" pitchFamily="50" charset="-128"/>
                <a:ea typeface="メイリオ" panose="020B0604030504040204" pitchFamily="50" charset="-128"/>
              </a:rPr>
              <a:t>「</a:t>
            </a:r>
            <a:r>
              <a:rPr lang="en-US" altLang="ja-JP" sz="1300" b="1" dirty="0">
                <a:latin typeface="メイリオ" panose="020B0604030504040204" pitchFamily="50" charset="-128"/>
                <a:ea typeface="メイリオ" panose="020B0604030504040204" pitchFamily="50" charset="-128"/>
              </a:rPr>
              <a:t>N</a:t>
            </a:r>
            <a:r>
              <a:rPr lang="ja-JP" altLang="en-US" sz="1300" b="1" dirty="0">
                <a:latin typeface="メイリオ" panose="020B0604030504040204" pitchFamily="50" charset="-128"/>
                <a:ea typeface="メイリオ" panose="020B0604030504040204" pitchFamily="50" charset="-128"/>
              </a:rPr>
              <a:t>スタ」「ビビット」テレビ朝日「たけしの</a:t>
            </a:r>
            <a:r>
              <a:rPr lang="en-US" altLang="ja-JP" sz="1300" b="1" dirty="0">
                <a:latin typeface="メイリオ" panose="020B0604030504040204" pitchFamily="50" charset="-128"/>
                <a:ea typeface="メイリオ" panose="020B0604030504040204" pitchFamily="50" charset="-128"/>
              </a:rPr>
              <a:t>TV</a:t>
            </a:r>
            <a:r>
              <a:rPr lang="ja-JP" altLang="en-US" sz="1300" b="1" dirty="0">
                <a:latin typeface="メイリオ" panose="020B0604030504040204" pitchFamily="50" charset="-128"/>
                <a:ea typeface="メイリオ" panose="020B0604030504040204" pitchFamily="50" charset="-128"/>
              </a:rPr>
              <a:t>タックル」</a:t>
            </a:r>
            <a:endParaRPr lang="en-US" altLang="ja-JP" sz="1300" b="1" dirty="0">
              <a:latin typeface="メイリオ" panose="020B0604030504040204" pitchFamily="50" charset="-128"/>
              <a:ea typeface="メイリオ" panose="020B0604030504040204" pitchFamily="50" charset="-128"/>
            </a:endParaRPr>
          </a:p>
          <a:p>
            <a:pPr marL="0" indent="0">
              <a:buClr>
                <a:srgbClr val="AD84C6"/>
              </a:buClr>
              <a:buNone/>
            </a:pPr>
            <a:r>
              <a:rPr lang="en-US" altLang="ja-JP" sz="1300" b="1" dirty="0">
                <a:latin typeface="メイリオ" panose="020B0604030504040204" pitchFamily="50" charset="-128"/>
                <a:ea typeface="メイリオ" panose="020B0604030504040204" pitchFamily="50" charset="-128"/>
              </a:rPr>
              <a:t>TBS</a:t>
            </a:r>
            <a:r>
              <a:rPr lang="ja-JP" altLang="en-US" sz="1300" b="1" dirty="0">
                <a:latin typeface="メイリオ" panose="020B0604030504040204" pitchFamily="50" charset="-128"/>
                <a:ea typeface="メイリオ" panose="020B0604030504040204" pitchFamily="50" charset="-128"/>
              </a:rPr>
              <a:t>テレビ「バイキング</a:t>
            </a:r>
            <a:r>
              <a:rPr lang="en-US" altLang="ja-JP" sz="1300" b="1" dirty="0">
                <a:latin typeface="メイリオ" panose="020B0604030504040204" pitchFamily="50" charset="-128"/>
                <a:ea typeface="メイリオ" panose="020B0604030504040204" pitchFamily="50" charset="-128"/>
              </a:rPr>
              <a:t>more</a:t>
            </a:r>
            <a:r>
              <a:rPr lang="ja-JP" altLang="en-US" sz="1300" b="1" dirty="0">
                <a:latin typeface="メイリオ" panose="020B0604030504040204" pitchFamily="50" charset="-128"/>
                <a:ea typeface="メイリオ" panose="020B0604030504040204" pitchFamily="50" charset="-128"/>
              </a:rPr>
              <a:t>など）多数。</a:t>
            </a:r>
            <a:endParaRPr lang="en-US" altLang="ja-JP" sz="1300" b="1" dirty="0">
              <a:latin typeface="メイリオ" panose="020B0604030504040204" pitchFamily="50" charset="-128"/>
              <a:ea typeface="メイリオ" panose="020B0604030504040204" pitchFamily="50" charset="-128"/>
            </a:endParaRPr>
          </a:p>
          <a:p>
            <a:endParaRPr kumimoji="1" lang="ja-JP" altLang="en-US" sz="1300" b="1"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B84D3D91-7F87-4E30-A1C1-BA6761C77CB2}"/>
              </a:ext>
            </a:extLst>
          </p:cNvPr>
          <p:cNvSpPr txBox="1"/>
          <p:nvPr/>
        </p:nvSpPr>
        <p:spPr>
          <a:xfrm>
            <a:off x="314901" y="5873550"/>
            <a:ext cx="11273334" cy="523220"/>
          </a:xfrm>
          <a:prstGeom prst="rect">
            <a:avLst/>
          </a:prstGeom>
          <a:noFill/>
        </p:spPr>
        <p:txBody>
          <a:bodyPr wrap="square">
            <a:spAutoFit/>
          </a:bodyPr>
          <a:lstStyle/>
          <a:p>
            <a:r>
              <a:rPr lang="ja-JP" altLang="en-US" sz="2800" b="1" dirty="0">
                <a:latin typeface="メイリオ" panose="020B0604030504040204" pitchFamily="50" charset="-128"/>
                <a:ea typeface="メイリオ" panose="020B0604030504040204" pitchFamily="50" charset="-128"/>
              </a:rPr>
              <a:t>終活・相続の便利帖</a:t>
            </a:r>
            <a:r>
              <a:rPr kumimoji="1" lang="ja-JP" altLang="en-US" sz="2800" b="1" dirty="0">
                <a:latin typeface="メイリオ" panose="020B0604030504040204" pitchFamily="50" charset="-128"/>
                <a:ea typeface="メイリオ" panose="020B0604030504040204" pitchFamily="50" charset="-128"/>
              </a:rPr>
              <a:t>（日本法令）　著書・共著　</a:t>
            </a:r>
            <a:r>
              <a:rPr lang="ja-JP" altLang="en-US" sz="2000" b="1" dirty="0">
                <a:latin typeface="メイリオ" panose="020B0604030504040204" pitchFamily="50" charset="-128"/>
                <a:ea typeface="メイリオ" panose="020B0604030504040204" pitchFamily="50" charset="-128"/>
              </a:rPr>
              <a:t>その他、</a:t>
            </a:r>
            <a:r>
              <a:rPr lang="en-US" altLang="ja-JP" sz="2000" b="1" dirty="0">
                <a:latin typeface="メイリオ" panose="020B0604030504040204" pitchFamily="50" charset="-128"/>
                <a:ea typeface="メイリオ" panose="020B0604030504040204" pitchFamily="50" charset="-128"/>
              </a:rPr>
              <a:t>17</a:t>
            </a:r>
            <a:r>
              <a:rPr lang="ja-JP" altLang="en-US" sz="2000" b="1" dirty="0">
                <a:latin typeface="メイリオ" panose="020B0604030504040204" pitchFamily="50" charset="-128"/>
                <a:ea typeface="メイリオ" panose="020B0604030504040204" pitchFamily="50" charset="-128"/>
              </a:rPr>
              <a:t>冊</a:t>
            </a:r>
            <a:endParaRPr kumimoji="1" lang="ja-JP" altLang="en-US" sz="2000" b="1" dirty="0">
              <a:latin typeface="メイリオ" panose="020B0604030504040204" pitchFamily="50" charset="-128"/>
              <a:ea typeface="メイリオ" panose="020B0604030504040204" pitchFamily="50" charset="-128"/>
            </a:endParaRPr>
          </a:p>
        </p:txBody>
      </p:sp>
      <p:sp>
        <p:nvSpPr>
          <p:cNvPr id="2" name="フッター プレースホルダー 27">
            <a:extLst>
              <a:ext uri="{FF2B5EF4-FFF2-40B4-BE49-F238E27FC236}">
                <a16:creationId xmlns:a16="http://schemas.microsoft.com/office/drawing/2014/main" id="{F5C84236-7313-6BF0-95C9-34599862D91B}"/>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166136876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タイトル 1"/>
          <p:cNvSpPr txBox="1">
            <a:spLocks/>
          </p:cNvSpPr>
          <p:nvPr/>
        </p:nvSpPr>
        <p:spPr>
          <a:xfrm>
            <a:off x="0" y="1201925"/>
            <a:ext cx="12192000" cy="10820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4600"/>
              </a:lnSpc>
            </a:pPr>
            <a:r>
              <a:rPr lang="ja-JP" altLang="en-US" sz="3200" b="1" dirty="0">
                <a:latin typeface="メイリオ" panose="020B0604030504040204" pitchFamily="50" charset="-128"/>
                <a:ea typeface="メイリオ" panose="020B0604030504040204" pitchFamily="50" charset="-128"/>
              </a:rPr>
              <a:t> 問題は相続税対策？</a:t>
            </a:r>
            <a:endParaRPr lang="en-US" altLang="ja-JP" sz="3200" b="1" dirty="0">
              <a:latin typeface="メイリオ" panose="020B0604030504040204" pitchFamily="50" charset="-128"/>
              <a:ea typeface="メイリオ" panose="020B0604030504040204" pitchFamily="50" charset="-128"/>
            </a:endParaRPr>
          </a:p>
          <a:p>
            <a:pPr>
              <a:lnSpc>
                <a:spcPts val="4600"/>
              </a:lnSpc>
            </a:pPr>
            <a:r>
              <a:rPr lang="ja-JP" altLang="en-US" sz="3200" b="1" dirty="0">
                <a:latin typeface="メイリオ" panose="020B0604030504040204" pitchFamily="50" charset="-128"/>
                <a:ea typeface="メイリオ" panose="020B0604030504040204" pitchFamily="50" charset="-128"/>
              </a:rPr>
              <a:t>それとも遺産分割？</a:t>
            </a:r>
            <a:endParaRPr lang="en-US" altLang="ja-JP" sz="3200" b="1" dirty="0">
              <a:latin typeface="メイリオ" panose="020B0604030504040204" pitchFamily="50" charset="-128"/>
              <a:ea typeface="メイリオ" panose="020B0604030504040204" pitchFamily="50" charset="-128"/>
            </a:endParaRPr>
          </a:p>
        </p:txBody>
      </p:sp>
      <p:grpSp>
        <p:nvGrpSpPr>
          <p:cNvPr id="75" name="グループ化 74">
            <a:extLst>
              <a:ext uri="{FF2B5EF4-FFF2-40B4-BE49-F238E27FC236}">
                <a16:creationId xmlns:a16="http://schemas.microsoft.com/office/drawing/2014/main" id="{FCB4E760-EF83-4939-8806-E0C71D8630AB}"/>
              </a:ext>
            </a:extLst>
          </p:cNvPr>
          <p:cNvGrpSpPr/>
          <p:nvPr/>
        </p:nvGrpSpPr>
        <p:grpSpPr>
          <a:xfrm>
            <a:off x="470532" y="2512612"/>
            <a:ext cx="3453450" cy="1988288"/>
            <a:chOff x="470532" y="2946738"/>
            <a:chExt cx="3453450" cy="1988288"/>
          </a:xfrm>
        </p:grpSpPr>
        <p:sp>
          <p:nvSpPr>
            <p:cNvPr id="12" name="四角形: 角を丸くする 11">
              <a:extLst>
                <a:ext uri="{FF2B5EF4-FFF2-40B4-BE49-F238E27FC236}">
                  <a16:creationId xmlns:a16="http://schemas.microsoft.com/office/drawing/2014/main" id="{A68EA161-FF73-4655-AABA-F43A2CC7D499}"/>
                </a:ext>
              </a:extLst>
            </p:cNvPr>
            <p:cNvSpPr/>
            <p:nvPr/>
          </p:nvSpPr>
          <p:spPr>
            <a:xfrm>
              <a:off x="470532" y="2946738"/>
              <a:ext cx="3453450" cy="1988288"/>
            </a:xfrm>
            <a:prstGeom prst="roundRect">
              <a:avLst>
                <a:gd name="adj" fmla="val 645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3" name="テキスト ボックス 62">
              <a:extLst>
                <a:ext uri="{FF2B5EF4-FFF2-40B4-BE49-F238E27FC236}">
                  <a16:creationId xmlns:a16="http://schemas.microsoft.com/office/drawing/2014/main" id="{366BD7F8-561C-4CA6-A0AA-4FD44DE0F598}"/>
                </a:ext>
              </a:extLst>
            </p:cNvPr>
            <p:cNvSpPr txBox="1"/>
            <p:nvPr/>
          </p:nvSpPr>
          <p:spPr>
            <a:xfrm>
              <a:off x="544962" y="3128599"/>
              <a:ext cx="3367822" cy="461665"/>
            </a:xfrm>
            <a:prstGeom prst="rect">
              <a:avLst/>
            </a:prstGeom>
            <a:noFill/>
          </p:spPr>
          <p:txBody>
            <a:bodyPr wrap="square" rtlCol="0" anchor="ctr">
              <a:spAutoFit/>
            </a:bodyPr>
            <a:lstStyle/>
            <a:p>
              <a:pPr algn="ctr"/>
              <a:r>
                <a:rPr lang="ja-JP" altLang="en-US" sz="2400" b="1" dirty="0">
                  <a:solidFill>
                    <a:schemeClr val="tx1">
                      <a:lumMod val="85000"/>
                      <a:lumOff val="15000"/>
                    </a:schemeClr>
                  </a:solidFill>
                  <a:latin typeface="メイリオ" panose="020B0604030504040204" pitchFamily="50" charset="-128"/>
                  <a:ea typeface="メイリオ" panose="020B0604030504040204" pitchFamily="50" charset="-128"/>
                </a:rPr>
                <a:t>財産を分けられるか？</a:t>
              </a:r>
            </a:p>
          </p:txBody>
        </p:sp>
        <p:sp>
          <p:nvSpPr>
            <p:cNvPr id="13" name="二等辺三角形 12">
              <a:extLst>
                <a:ext uri="{FF2B5EF4-FFF2-40B4-BE49-F238E27FC236}">
                  <a16:creationId xmlns:a16="http://schemas.microsoft.com/office/drawing/2014/main" id="{C3636D39-484B-4975-ADFD-A3AF14B937AB}"/>
                </a:ext>
              </a:extLst>
            </p:cNvPr>
            <p:cNvSpPr/>
            <p:nvPr/>
          </p:nvSpPr>
          <p:spPr>
            <a:xfrm rot="10800000">
              <a:off x="1895471" y="3737877"/>
              <a:ext cx="603572" cy="293707"/>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64" name="テキスト ボックス 63">
            <a:extLst>
              <a:ext uri="{FF2B5EF4-FFF2-40B4-BE49-F238E27FC236}">
                <a16:creationId xmlns:a16="http://schemas.microsoft.com/office/drawing/2014/main" id="{5550C1A7-479E-4DD4-98B3-78DBE673EBFB}"/>
              </a:ext>
            </a:extLst>
          </p:cNvPr>
          <p:cNvSpPr txBox="1"/>
          <p:nvPr/>
        </p:nvSpPr>
        <p:spPr>
          <a:xfrm>
            <a:off x="470532" y="3789089"/>
            <a:ext cx="3442251" cy="584775"/>
          </a:xfrm>
          <a:prstGeom prst="rect">
            <a:avLst/>
          </a:prstGeom>
          <a:noFill/>
        </p:spPr>
        <p:txBody>
          <a:bodyPr wrap="square" rtlCol="0" anchor="ctr">
            <a:spAutoFit/>
          </a:bodyPr>
          <a:lstStyle/>
          <a:p>
            <a:pPr algn="ctr"/>
            <a: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遺産分割の対策</a:t>
            </a:r>
          </a:p>
        </p:txBody>
      </p:sp>
      <p:grpSp>
        <p:nvGrpSpPr>
          <p:cNvPr id="76" name="グループ化 75">
            <a:extLst>
              <a:ext uri="{FF2B5EF4-FFF2-40B4-BE49-F238E27FC236}">
                <a16:creationId xmlns:a16="http://schemas.microsoft.com/office/drawing/2014/main" id="{8ABCCA52-AD94-40D6-A551-63B6FAEB7504}"/>
              </a:ext>
            </a:extLst>
          </p:cNvPr>
          <p:cNvGrpSpPr/>
          <p:nvPr/>
        </p:nvGrpSpPr>
        <p:grpSpPr>
          <a:xfrm>
            <a:off x="4369275" y="2512612"/>
            <a:ext cx="3453450" cy="1988288"/>
            <a:chOff x="4369275" y="2946738"/>
            <a:chExt cx="3453450" cy="1988288"/>
          </a:xfrm>
        </p:grpSpPr>
        <p:sp>
          <p:nvSpPr>
            <p:cNvPr id="66" name="四角形: 角を丸くする 65">
              <a:extLst>
                <a:ext uri="{FF2B5EF4-FFF2-40B4-BE49-F238E27FC236}">
                  <a16:creationId xmlns:a16="http://schemas.microsoft.com/office/drawing/2014/main" id="{2986D00F-BAA1-4948-98C8-2E801A3C45C8}"/>
                </a:ext>
              </a:extLst>
            </p:cNvPr>
            <p:cNvSpPr/>
            <p:nvPr/>
          </p:nvSpPr>
          <p:spPr>
            <a:xfrm>
              <a:off x="4369275" y="2946738"/>
              <a:ext cx="3453450" cy="1988288"/>
            </a:xfrm>
            <a:prstGeom prst="roundRect">
              <a:avLst>
                <a:gd name="adj" fmla="val 645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7" name="テキスト ボックス 66">
              <a:extLst>
                <a:ext uri="{FF2B5EF4-FFF2-40B4-BE49-F238E27FC236}">
                  <a16:creationId xmlns:a16="http://schemas.microsoft.com/office/drawing/2014/main" id="{27CE987D-387C-476D-9B0E-EF9B847FA761}"/>
                </a:ext>
              </a:extLst>
            </p:cNvPr>
            <p:cNvSpPr txBox="1"/>
            <p:nvPr/>
          </p:nvSpPr>
          <p:spPr>
            <a:xfrm>
              <a:off x="4443705" y="3128599"/>
              <a:ext cx="3367822" cy="461665"/>
            </a:xfrm>
            <a:prstGeom prst="rect">
              <a:avLst/>
            </a:prstGeom>
            <a:noFill/>
          </p:spPr>
          <p:txBody>
            <a:bodyPr wrap="square" rtlCol="0" anchor="ctr">
              <a:spAutoFit/>
            </a:bodyPr>
            <a:lstStyle/>
            <a:p>
              <a:pPr algn="ctr"/>
              <a:r>
                <a:rPr lang="ja-JP" altLang="en-US" sz="2400" b="1" dirty="0">
                  <a:solidFill>
                    <a:schemeClr val="tx1">
                      <a:lumMod val="85000"/>
                      <a:lumOff val="15000"/>
                    </a:schemeClr>
                  </a:solidFill>
                  <a:latin typeface="メイリオ" panose="020B0604030504040204" pitchFamily="50" charset="-128"/>
                  <a:ea typeface="メイリオ" panose="020B0604030504040204" pitchFamily="50" charset="-128"/>
                </a:rPr>
                <a:t>相続税を払えるか？</a:t>
              </a:r>
            </a:p>
          </p:txBody>
        </p:sp>
        <p:sp>
          <p:nvSpPr>
            <p:cNvPr id="68" name="二等辺三角形 67">
              <a:extLst>
                <a:ext uri="{FF2B5EF4-FFF2-40B4-BE49-F238E27FC236}">
                  <a16:creationId xmlns:a16="http://schemas.microsoft.com/office/drawing/2014/main" id="{B6A3DE34-B44C-43BA-91C7-DB642C5511B1}"/>
                </a:ext>
              </a:extLst>
            </p:cNvPr>
            <p:cNvSpPr/>
            <p:nvPr/>
          </p:nvSpPr>
          <p:spPr>
            <a:xfrm rot="10800000">
              <a:off x="5794214" y="3737877"/>
              <a:ext cx="603572" cy="293707"/>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69" name="テキスト ボックス 68">
            <a:extLst>
              <a:ext uri="{FF2B5EF4-FFF2-40B4-BE49-F238E27FC236}">
                <a16:creationId xmlns:a16="http://schemas.microsoft.com/office/drawing/2014/main" id="{163B9035-9A22-47AC-8CE9-EFF3F6554A56}"/>
              </a:ext>
            </a:extLst>
          </p:cNvPr>
          <p:cNvSpPr txBox="1"/>
          <p:nvPr/>
        </p:nvSpPr>
        <p:spPr>
          <a:xfrm>
            <a:off x="4369275" y="3789089"/>
            <a:ext cx="3442251" cy="584775"/>
          </a:xfrm>
          <a:prstGeom prst="rect">
            <a:avLst/>
          </a:prstGeom>
          <a:noFill/>
        </p:spPr>
        <p:txBody>
          <a:bodyPr wrap="square" rtlCol="0" anchor="ctr">
            <a:spAutoFit/>
          </a:bodyPr>
          <a:lstStyle/>
          <a:p>
            <a:pPr algn="ctr"/>
            <a: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納税資金対策</a:t>
            </a:r>
          </a:p>
        </p:txBody>
      </p:sp>
      <p:grpSp>
        <p:nvGrpSpPr>
          <p:cNvPr id="77" name="グループ化 76">
            <a:extLst>
              <a:ext uri="{FF2B5EF4-FFF2-40B4-BE49-F238E27FC236}">
                <a16:creationId xmlns:a16="http://schemas.microsoft.com/office/drawing/2014/main" id="{E10D3337-5EBB-46C3-AB91-A4F72A069557}"/>
              </a:ext>
            </a:extLst>
          </p:cNvPr>
          <p:cNvGrpSpPr/>
          <p:nvPr/>
        </p:nvGrpSpPr>
        <p:grpSpPr>
          <a:xfrm>
            <a:off x="8268018" y="2512612"/>
            <a:ext cx="3453450" cy="1988288"/>
            <a:chOff x="8268018" y="2946738"/>
            <a:chExt cx="3453450" cy="1988288"/>
          </a:xfrm>
        </p:grpSpPr>
        <p:sp>
          <p:nvSpPr>
            <p:cNvPr id="71" name="四角形: 角を丸くする 70">
              <a:extLst>
                <a:ext uri="{FF2B5EF4-FFF2-40B4-BE49-F238E27FC236}">
                  <a16:creationId xmlns:a16="http://schemas.microsoft.com/office/drawing/2014/main" id="{51151062-3E89-4B66-8848-9D80E2991B62}"/>
                </a:ext>
              </a:extLst>
            </p:cNvPr>
            <p:cNvSpPr/>
            <p:nvPr/>
          </p:nvSpPr>
          <p:spPr>
            <a:xfrm>
              <a:off x="8268018" y="2946738"/>
              <a:ext cx="3453450" cy="1988288"/>
            </a:xfrm>
            <a:prstGeom prst="roundRect">
              <a:avLst>
                <a:gd name="adj" fmla="val 645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2" name="テキスト ボックス 71">
              <a:extLst>
                <a:ext uri="{FF2B5EF4-FFF2-40B4-BE49-F238E27FC236}">
                  <a16:creationId xmlns:a16="http://schemas.microsoft.com/office/drawing/2014/main" id="{BBC91F39-D719-4ED8-9E93-5B8D25F94F67}"/>
                </a:ext>
              </a:extLst>
            </p:cNvPr>
            <p:cNvSpPr txBox="1"/>
            <p:nvPr/>
          </p:nvSpPr>
          <p:spPr>
            <a:xfrm>
              <a:off x="8342448" y="3128599"/>
              <a:ext cx="3367822" cy="461665"/>
            </a:xfrm>
            <a:prstGeom prst="rect">
              <a:avLst/>
            </a:prstGeom>
            <a:noFill/>
          </p:spPr>
          <p:txBody>
            <a:bodyPr wrap="square" rtlCol="0" anchor="ctr">
              <a:spAutoFit/>
            </a:bodyPr>
            <a:lstStyle/>
            <a:p>
              <a:pPr algn="ctr"/>
              <a:r>
                <a:rPr lang="ja-JP" altLang="en-US" sz="2400" b="1" dirty="0">
                  <a:solidFill>
                    <a:schemeClr val="tx1">
                      <a:lumMod val="85000"/>
                      <a:lumOff val="15000"/>
                    </a:schemeClr>
                  </a:solidFill>
                  <a:latin typeface="メイリオ" panose="020B0604030504040204" pitchFamily="50" charset="-128"/>
                  <a:ea typeface="メイリオ" panose="020B0604030504040204" pitchFamily="50" charset="-128"/>
                </a:rPr>
                <a:t>相続税を減らせるか？</a:t>
              </a:r>
            </a:p>
          </p:txBody>
        </p:sp>
        <p:sp>
          <p:nvSpPr>
            <p:cNvPr id="73" name="二等辺三角形 72">
              <a:extLst>
                <a:ext uri="{FF2B5EF4-FFF2-40B4-BE49-F238E27FC236}">
                  <a16:creationId xmlns:a16="http://schemas.microsoft.com/office/drawing/2014/main" id="{FE1FBFF8-D301-41C9-AF56-21FC6B9E42E6}"/>
                </a:ext>
              </a:extLst>
            </p:cNvPr>
            <p:cNvSpPr/>
            <p:nvPr/>
          </p:nvSpPr>
          <p:spPr>
            <a:xfrm rot="10800000">
              <a:off x="9692957" y="3737877"/>
              <a:ext cx="603572" cy="293707"/>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74" name="テキスト ボックス 73">
            <a:extLst>
              <a:ext uri="{FF2B5EF4-FFF2-40B4-BE49-F238E27FC236}">
                <a16:creationId xmlns:a16="http://schemas.microsoft.com/office/drawing/2014/main" id="{F4FC877A-CEC5-4CA4-AA06-01732C383E71}"/>
              </a:ext>
            </a:extLst>
          </p:cNvPr>
          <p:cNvSpPr txBox="1"/>
          <p:nvPr/>
        </p:nvSpPr>
        <p:spPr>
          <a:xfrm>
            <a:off x="8268018" y="3789089"/>
            <a:ext cx="3442251" cy="584775"/>
          </a:xfrm>
          <a:prstGeom prst="rect">
            <a:avLst/>
          </a:prstGeom>
          <a:noFill/>
        </p:spPr>
        <p:txBody>
          <a:bodyPr wrap="square" rtlCol="0" anchor="ctr">
            <a:spAutoFit/>
          </a:bodyPr>
          <a:lstStyle/>
          <a:p>
            <a:pPr algn="ctr"/>
            <a: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節税対策</a:t>
            </a:r>
          </a:p>
        </p:txBody>
      </p:sp>
      <p:grpSp>
        <p:nvGrpSpPr>
          <p:cNvPr id="83" name="グループ化 82">
            <a:extLst>
              <a:ext uri="{FF2B5EF4-FFF2-40B4-BE49-F238E27FC236}">
                <a16:creationId xmlns:a16="http://schemas.microsoft.com/office/drawing/2014/main" id="{8FF5A571-CD50-467E-89E3-0CB401511E00}"/>
              </a:ext>
            </a:extLst>
          </p:cNvPr>
          <p:cNvGrpSpPr/>
          <p:nvPr/>
        </p:nvGrpSpPr>
        <p:grpSpPr>
          <a:xfrm>
            <a:off x="8048489" y="1097281"/>
            <a:ext cx="2523392" cy="965482"/>
            <a:chOff x="8431261" y="1246915"/>
            <a:chExt cx="2523392" cy="965482"/>
          </a:xfrm>
          <a:solidFill>
            <a:srgbClr val="0D4D69"/>
          </a:solidFill>
        </p:grpSpPr>
        <p:grpSp>
          <p:nvGrpSpPr>
            <p:cNvPr id="82" name="グループ化 81">
              <a:extLst>
                <a:ext uri="{FF2B5EF4-FFF2-40B4-BE49-F238E27FC236}">
                  <a16:creationId xmlns:a16="http://schemas.microsoft.com/office/drawing/2014/main" id="{BAD847F7-3A9F-4394-9FBA-EB933E73CCE9}"/>
                </a:ext>
              </a:extLst>
            </p:cNvPr>
            <p:cNvGrpSpPr/>
            <p:nvPr/>
          </p:nvGrpSpPr>
          <p:grpSpPr>
            <a:xfrm flipH="1">
              <a:off x="8431261" y="1246915"/>
              <a:ext cx="2523392" cy="965482"/>
              <a:chOff x="8727447" y="1246915"/>
              <a:chExt cx="2523392" cy="965482"/>
            </a:xfrm>
            <a:grpFill/>
          </p:grpSpPr>
          <p:sp>
            <p:nvSpPr>
              <p:cNvPr id="79" name="楕円 78">
                <a:extLst>
                  <a:ext uri="{FF2B5EF4-FFF2-40B4-BE49-F238E27FC236}">
                    <a16:creationId xmlns:a16="http://schemas.microsoft.com/office/drawing/2014/main" id="{9691C092-5553-48C2-A315-9BCF7A3E4A48}"/>
                  </a:ext>
                </a:extLst>
              </p:cNvPr>
              <p:cNvSpPr/>
              <p:nvPr/>
            </p:nvSpPr>
            <p:spPr>
              <a:xfrm>
                <a:off x="8727447" y="1246915"/>
                <a:ext cx="2284723" cy="965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0" name="二等辺三角形 79">
                <a:extLst>
                  <a:ext uri="{FF2B5EF4-FFF2-40B4-BE49-F238E27FC236}">
                    <a16:creationId xmlns:a16="http://schemas.microsoft.com/office/drawing/2014/main" id="{37C7B940-C93A-40FE-8A02-F5F6C435AF15}"/>
                  </a:ext>
                </a:extLst>
              </p:cNvPr>
              <p:cNvSpPr/>
              <p:nvPr/>
            </p:nvSpPr>
            <p:spPr>
              <a:xfrm rot="6238276">
                <a:off x="10870068" y="1576930"/>
                <a:ext cx="284206" cy="4773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81" name="テキスト ボックス 80">
              <a:extLst>
                <a:ext uri="{FF2B5EF4-FFF2-40B4-BE49-F238E27FC236}">
                  <a16:creationId xmlns:a16="http://schemas.microsoft.com/office/drawing/2014/main" id="{2162FF0C-742F-47DB-861B-74152A9460DE}"/>
                </a:ext>
              </a:extLst>
            </p:cNvPr>
            <p:cNvSpPr txBox="1"/>
            <p:nvPr/>
          </p:nvSpPr>
          <p:spPr>
            <a:xfrm>
              <a:off x="9002336" y="1398262"/>
              <a:ext cx="1627095" cy="646331"/>
            </a:xfrm>
            <a:prstGeom prst="rect">
              <a:avLst/>
            </a:prstGeom>
            <a:grpFill/>
          </p:spPr>
          <p:txBody>
            <a:bodyPr wrap="square" rtlCol="0" anchor="ctr">
              <a:spAutoFit/>
            </a:bodyPr>
            <a:lstStyle/>
            <a:p>
              <a:pPr algn="ctr"/>
              <a:r>
                <a:rPr lang="ja-JP" altLang="en-US" b="1" dirty="0">
                  <a:solidFill>
                    <a:schemeClr val="bg1"/>
                  </a:solidFill>
                  <a:latin typeface="メイリオ" panose="020B0604030504040204" pitchFamily="50" charset="-128"/>
                  <a:ea typeface="メイリオ" panose="020B0604030504040204" pitchFamily="50" charset="-128"/>
                </a:rPr>
                <a:t>何のために？</a:t>
              </a:r>
              <a:endParaRPr lang="en-US" altLang="ja-JP" b="1" dirty="0">
                <a:solidFill>
                  <a:schemeClr val="bg1"/>
                </a:solidFill>
                <a:latin typeface="メイリオ" panose="020B0604030504040204" pitchFamily="50" charset="-128"/>
                <a:ea typeface="メイリオ" panose="020B0604030504040204" pitchFamily="50" charset="-128"/>
              </a:endParaRPr>
            </a:p>
            <a:p>
              <a:pPr algn="ctr"/>
              <a:r>
                <a:rPr lang="ja-JP" altLang="en-US" b="1" dirty="0">
                  <a:solidFill>
                    <a:schemeClr val="bg1"/>
                  </a:solidFill>
                  <a:latin typeface="メイリオ" panose="020B0604030504040204" pitchFamily="50" charset="-128"/>
                  <a:ea typeface="メイリオ" panose="020B0604030504040204" pitchFamily="50" charset="-128"/>
                </a:rPr>
                <a:t>誰のために？</a:t>
              </a:r>
            </a:p>
          </p:txBody>
        </p:sp>
      </p:grpSp>
      <p:sp>
        <p:nvSpPr>
          <p:cNvPr id="84" name="タイトル 1">
            <a:extLst>
              <a:ext uri="{FF2B5EF4-FFF2-40B4-BE49-F238E27FC236}">
                <a16:creationId xmlns:a16="http://schemas.microsoft.com/office/drawing/2014/main" id="{24CD956C-FB20-41F8-BDFA-2377F2A403F6}"/>
              </a:ext>
            </a:extLst>
          </p:cNvPr>
          <p:cNvSpPr txBox="1">
            <a:spLocks/>
          </p:cNvSpPr>
          <p:nvPr/>
        </p:nvSpPr>
        <p:spPr>
          <a:xfrm>
            <a:off x="-5600" y="4551432"/>
            <a:ext cx="12192000" cy="7390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5200"/>
              </a:lnSpc>
            </a:pPr>
            <a:r>
              <a:rPr lang="ja-JP" altLang="en-US" sz="3600" dirty="0">
                <a:latin typeface="メイリオ" panose="020B0604030504040204" pitchFamily="50" charset="-128"/>
                <a:ea typeface="メイリオ" panose="020B0604030504040204" pitchFamily="50" charset="-128"/>
              </a:rPr>
              <a:t>答えは？</a:t>
            </a:r>
            <a:endParaRPr lang="en-US" altLang="ja-JP" sz="3600" dirty="0">
              <a:solidFill>
                <a:srgbClr val="C00000"/>
              </a:solidFill>
              <a:latin typeface="メイリオ" panose="020B0604030504040204" pitchFamily="50" charset="-128"/>
              <a:ea typeface="メイリオ" panose="020B0604030504040204" pitchFamily="50" charset="-128"/>
            </a:endParaRPr>
          </a:p>
        </p:txBody>
      </p:sp>
      <p:sp>
        <p:nvSpPr>
          <p:cNvPr id="86" name="タイトル 1">
            <a:extLst>
              <a:ext uri="{FF2B5EF4-FFF2-40B4-BE49-F238E27FC236}">
                <a16:creationId xmlns:a16="http://schemas.microsoft.com/office/drawing/2014/main" id="{7CBFBD90-60AE-4B9A-9F20-922C37918D38}"/>
              </a:ext>
            </a:extLst>
          </p:cNvPr>
          <p:cNvSpPr txBox="1">
            <a:spLocks/>
          </p:cNvSpPr>
          <p:nvPr/>
        </p:nvSpPr>
        <p:spPr>
          <a:xfrm>
            <a:off x="918478" y="5450191"/>
            <a:ext cx="4273222" cy="7390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5200"/>
              </a:lnSpc>
            </a:pPr>
            <a:r>
              <a:rPr lang="ja-JP" altLang="en-US" sz="3600" b="1" dirty="0">
                <a:solidFill>
                  <a:srgbClr val="0D4D69"/>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もっと大切なこと</a:t>
            </a:r>
            <a:endParaRPr lang="en-US" altLang="ja-JP" sz="3600" b="1" dirty="0">
              <a:solidFill>
                <a:srgbClr val="0D4D69"/>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92" name="グループ化 91">
            <a:extLst>
              <a:ext uri="{FF2B5EF4-FFF2-40B4-BE49-F238E27FC236}">
                <a16:creationId xmlns:a16="http://schemas.microsoft.com/office/drawing/2014/main" id="{1BFB822F-DCA8-4354-B6DA-D195032AC098}"/>
              </a:ext>
            </a:extLst>
          </p:cNvPr>
          <p:cNvGrpSpPr/>
          <p:nvPr/>
        </p:nvGrpSpPr>
        <p:grpSpPr>
          <a:xfrm>
            <a:off x="5109101" y="5454874"/>
            <a:ext cx="6723418" cy="739030"/>
            <a:chOff x="5109101" y="5454874"/>
            <a:chExt cx="6723418" cy="739030"/>
          </a:xfrm>
        </p:grpSpPr>
        <p:grpSp>
          <p:nvGrpSpPr>
            <p:cNvPr id="90" name="グループ化 89">
              <a:extLst>
                <a:ext uri="{FF2B5EF4-FFF2-40B4-BE49-F238E27FC236}">
                  <a16:creationId xmlns:a16="http://schemas.microsoft.com/office/drawing/2014/main" id="{3C848DB5-DA46-448B-A316-D19A6B93D709}"/>
                </a:ext>
              </a:extLst>
            </p:cNvPr>
            <p:cNvGrpSpPr/>
            <p:nvPr/>
          </p:nvGrpSpPr>
          <p:grpSpPr>
            <a:xfrm>
              <a:off x="5109101" y="5617240"/>
              <a:ext cx="1040995" cy="394511"/>
              <a:chOff x="5109101" y="5617240"/>
              <a:chExt cx="1040995" cy="394511"/>
            </a:xfrm>
            <a:solidFill>
              <a:srgbClr val="1683B5"/>
            </a:solidFill>
          </p:grpSpPr>
          <p:sp>
            <p:nvSpPr>
              <p:cNvPr id="87" name="正方形/長方形 86">
                <a:extLst>
                  <a:ext uri="{FF2B5EF4-FFF2-40B4-BE49-F238E27FC236}">
                    <a16:creationId xmlns:a16="http://schemas.microsoft.com/office/drawing/2014/main" id="{4BDCFDF9-6D6E-4E03-827E-0FD1351F1E72}"/>
                  </a:ext>
                </a:extLst>
              </p:cNvPr>
              <p:cNvSpPr/>
              <p:nvPr/>
            </p:nvSpPr>
            <p:spPr>
              <a:xfrm>
                <a:off x="5109101" y="5763693"/>
                <a:ext cx="892562" cy="101605"/>
              </a:xfrm>
              <a:prstGeom prst="rect">
                <a:avLst/>
              </a:prstGeom>
              <a:solidFill>
                <a:srgbClr val="0D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88" name="二等辺三角形 87">
                <a:extLst>
                  <a:ext uri="{FF2B5EF4-FFF2-40B4-BE49-F238E27FC236}">
                    <a16:creationId xmlns:a16="http://schemas.microsoft.com/office/drawing/2014/main" id="{AA1F5A62-712F-4CC7-BC94-AB9D1962B2F3}"/>
                  </a:ext>
                </a:extLst>
              </p:cNvPr>
              <p:cNvSpPr/>
              <p:nvPr/>
            </p:nvSpPr>
            <p:spPr>
              <a:xfrm rot="5400000">
                <a:off x="5804589" y="5666244"/>
                <a:ext cx="394511" cy="296503"/>
              </a:xfrm>
              <a:prstGeom prst="triangle">
                <a:avLst/>
              </a:prstGeom>
              <a:solidFill>
                <a:srgbClr val="0D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grpSp>
        <p:sp>
          <p:nvSpPr>
            <p:cNvPr id="91" name="タイトル 1">
              <a:extLst>
                <a:ext uri="{FF2B5EF4-FFF2-40B4-BE49-F238E27FC236}">
                  <a16:creationId xmlns:a16="http://schemas.microsoft.com/office/drawing/2014/main" id="{0B1B1EA8-E2C5-453C-951E-85406AC7DF1C}"/>
                </a:ext>
              </a:extLst>
            </p:cNvPr>
            <p:cNvSpPr txBox="1">
              <a:spLocks/>
            </p:cNvSpPr>
            <p:nvPr/>
          </p:nvSpPr>
          <p:spPr>
            <a:xfrm>
              <a:off x="5798505" y="5454874"/>
              <a:ext cx="6034014" cy="7390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5200"/>
                </a:lnSpc>
              </a:pPr>
              <a:r>
                <a:rPr lang="ja-JP" altLang="en-US" sz="3600" b="1" dirty="0">
                  <a:solidFill>
                    <a:srgbClr val="C00000"/>
                  </a:solidFill>
                  <a:latin typeface="メイリオ" panose="020B0604030504040204" pitchFamily="50" charset="-128"/>
                  <a:ea typeface="メイリオ" panose="020B0604030504040204" pitchFamily="50" charset="-128"/>
                </a:rPr>
                <a:t>家族や大切な人に</a:t>
              </a:r>
              <a:endParaRPr lang="en-US" altLang="ja-JP" sz="3600" b="1" dirty="0">
                <a:solidFill>
                  <a:srgbClr val="C00000"/>
                </a:solidFill>
                <a:latin typeface="メイリオ" panose="020B0604030504040204" pitchFamily="50" charset="-128"/>
                <a:ea typeface="メイリオ" panose="020B0604030504040204" pitchFamily="50" charset="-128"/>
              </a:endParaRPr>
            </a:p>
            <a:p>
              <a:pPr>
                <a:lnSpc>
                  <a:spcPts val="5200"/>
                </a:lnSpc>
              </a:pPr>
              <a:r>
                <a:rPr lang="ja-JP" altLang="en-US" sz="3600" b="1" dirty="0">
                  <a:solidFill>
                    <a:srgbClr val="C00000"/>
                  </a:solidFill>
                  <a:latin typeface="メイリオ" panose="020B0604030504040204" pitchFamily="50" charset="-128"/>
                  <a:ea typeface="メイリオ" panose="020B0604030504040204" pitchFamily="50" charset="-128"/>
                </a:rPr>
                <a:t>想いを遺すこと</a:t>
              </a:r>
              <a:r>
                <a:rPr lang="en-US" altLang="ja-JP" sz="3600" b="1" dirty="0">
                  <a:solidFill>
                    <a:srgbClr val="C00000"/>
                  </a:solidFill>
                  <a:latin typeface="メイリオ" panose="020B0604030504040204" pitchFamily="50" charset="-128"/>
                  <a:ea typeface="メイリオ" panose="020B0604030504040204" pitchFamily="50" charset="-128"/>
                </a:rPr>
                <a:t>!!</a:t>
              </a:r>
            </a:p>
          </p:txBody>
        </p:sp>
      </p:grpSp>
      <p:cxnSp>
        <p:nvCxnSpPr>
          <p:cNvPr id="36" name="直線コネクタ 35">
            <a:extLst>
              <a:ext uri="{FF2B5EF4-FFF2-40B4-BE49-F238E27FC236}">
                <a16:creationId xmlns:a16="http://schemas.microsoft.com/office/drawing/2014/main" id="{96CC58CF-859C-4DB1-BA22-4C231E90EE50}"/>
              </a:ext>
            </a:extLst>
          </p:cNvPr>
          <p:cNvCxnSpPr/>
          <p:nvPr/>
        </p:nvCxnSpPr>
        <p:spPr>
          <a:xfrm>
            <a:off x="330020" y="898327"/>
            <a:ext cx="11554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DFD8B6AC-8352-EA7D-4E4F-676CA207EC96}"/>
              </a:ext>
            </a:extLst>
          </p:cNvPr>
          <p:cNvSpPr txBox="1">
            <a:spLocks/>
          </p:cNvSpPr>
          <p:nvPr/>
        </p:nvSpPr>
        <p:spPr>
          <a:xfrm>
            <a:off x="75723" y="346338"/>
            <a:ext cx="9728380" cy="548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0" kern="1200">
                <a:solidFill>
                  <a:srgbClr val="1C2952"/>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200" b="1" dirty="0">
                <a:solidFill>
                  <a:schemeClr val="tx1">
                    <a:lumMod val="85000"/>
                    <a:lumOff val="15000"/>
                  </a:schemeClr>
                </a:solidFill>
              </a:rPr>
              <a:t>　想いをつなぐ縁ディングノート</a:t>
            </a:r>
          </a:p>
        </p:txBody>
      </p:sp>
      <p:sp>
        <p:nvSpPr>
          <p:cNvPr id="2" name="フッター プレースホルダー 27">
            <a:extLst>
              <a:ext uri="{FF2B5EF4-FFF2-40B4-BE49-F238E27FC236}">
                <a16:creationId xmlns:a16="http://schemas.microsoft.com/office/drawing/2014/main" id="{FC9F0C70-B16C-ACE5-7D54-C0EC09DAE4C3}"/>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2812794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up)">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up)">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left)">
                                      <p:cBhvr>
                                        <p:cTn id="2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9" grpId="0"/>
      <p:bldP spid="74"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DDF0620F-866B-4E95-B1F6-BE8B935A4D60}"/>
              </a:ext>
            </a:extLst>
          </p:cNvPr>
          <p:cNvGrpSpPr/>
          <p:nvPr/>
        </p:nvGrpSpPr>
        <p:grpSpPr>
          <a:xfrm>
            <a:off x="1841455" y="1589558"/>
            <a:ext cx="8676062" cy="2068758"/>
            <a:chOff x="1841455" y="1057928"/>
            <a:chExt cx="8676062" cy="2068758"/>
          </a:xfrm>
        </p:grpSpPr>
        <p:sp>
          <p:nvSpPr>
            <p:cNvPr id="13" name="四角形: 角を丸くする 12">
              <a:extLst>
                <a:ext uri="{FF2B5EF4-FFF2-40B4-BE49-F238E27FC236}">
                  <a16:creationId xmlns:a16="http://schemas.microsoft.com/office/drawing/2014/main" id="{CDCB0F22-DE3F-4770-A60C-B076E41BE5DD}"/>
                </a:ext>
              </a:extLst>
            </p:cNvPr>
            <p:cNvSpPr/>
            <p:nvPr/>
          </p:nvSpPr>
          <p:spPr>
            <a:xfrm>
              <a:off x="1841455" y="1057928"/>
              <a:ext cx="8509091" cy="2068758"/>
            </a:xfrm>
            <a:prstGeom prst="roundRect">
              <a:avLst>
                <a:gd name="adj" fmla="val 6957"/>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p:cNvSpPr txBox="1">
              <a:spLocks/>
            </p:cNvSpPr>
            <p:nvPr/>
          </p:nvSpPr>
          <p:spPr>
            <a:xfrm>
              <a:off x="2232217" y="1180525"/>
              <a:ext cx="8285300" cy="18448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400"/>
                </a:lnSpc>
              </a:pPr>
              <a:r>
                <a:rPr lang="ja-JP" altLang="en-US" sz="4000" b="1" dirty="0">
                  <a:solidFill>
                    <a:srgbClr val="C00000"/>
                  </a:solidFill>
                  <a:latin typeface="メイリオ" panose="020B0604030504040204" pitchFamily="50" charset="-128"/>
                  <a:ea typeface="メイリオ" panose="020B0604030504040204" pitchFamily="50" charset="-128"/>
                </a:rPr>
                <a:t>家族とコミュニケーションをとり、</a:t>
              </a:r>
              <a:br>
                <a:rPr lang="en-US" altLang="ja-JP" sz="4000" b="1" dirty="0">
                  <a:solidFill>
                    <a:srgbClr val="C00000"/>
                  </a:solidFill>
                  <a:latin typeface="メイリオ" panose="020B0604030504040204" pitchFamily="50" charset="-128"/>
                  <a:ea typeface="メイリオ" panose="020B0604030504040204" pitchFamily="50" charset="-128"/>
                </a:rPr>
              </a:br>
              <a:r>
                <a:rPr lang="ja-JP" altLang="en-US" sz="4000" b="1" dirty="0">
                  <a:solidFill>
                    <a:srgbClr val="C00000"/>
                  </a:solidFill>
                  <a:latin typeface="メイリオ" panose="020B0604030504040204" pitchFamily="50" charset="-128"/>
                  <a:ea typeface="メイリオ" panose="020B0604030504040204" pitchFamily="50" charset="-128"/>
                </a:rPr>
                <a:t>縁ディングノートを書く</a:t>
              </a:r>
            </a:p>
          </p:txBody>
        </p:sp>
      </p:grpSp>
      <p:sp>
        <p:nvSpPr>
          <p:cNvPr id="14" name="タイトル 1">
            <a:extLst>
              <a:ext uri="{FF2B5EF4-FFF2-40B4-BE49-F238E27FC236}">
                <a16:creationId xmlns:a16="http://schemas.microsoft.com/office/drawing/2014/main" id="{1F03E55D-55A5-48B3-8909-E80140168A78}"/>
              </a:ext>
            </a:extLst>
          </p:cNvPr>
          <p:cNvSpPr txBox="1">
            <a:spLocks/>
          </p:cNvSpPr>
          <p:nvPr/>
        </p:nvSpPr>
        <p:spPr>
          <a:xfrm>
            <a:off x="0" y="4175581"/>
            <a:ext cx="12192000" cy="1325565"/>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4400" b="0" kern="1200">
                <a:solidFill>
                  <a:schemeClr val="tx1"/>
                </a:solidFill>
                <a:latin typeface="+mj-lt"/>
                <a:ea typeface="+mj-ea"/>
                <a:cs typeface="+mj-cs"/>
              </a:defRPr>
            </a:lvl1pPr>
          </a:lstStyle>
          <a:p>
            <a:pPr>
              <a:lnSpc>
                <a:spcPts val="4600"/>
              </a:lnSpc>
            </a:pPr>
            <a: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家族を守ることが出来るのは</a:t>
            </a:r>
            <a:b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br>
            <a: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生きているうちも亡くなってからも皆さん自身です！</a:t>
            </a:r>
          </a:p>
        </p:txBody>
      </p:sp>
      <p:sp>
        <p:nvSpPr>
          <p:cNvPr id="24" name="テキスト ボックス 23">
            <a:extLst>
              <a:ext uri="{FF2B5EF4-FFF2-40B4-BE49-F238E27FC236}">
                <a16:creationId xmlns:a16="http://schemas.microsoft.com/office/drawing/2014/main" id="{426532FE-F5DA-4FAF-9F42-72F383706CC2}"/>
              </a:ext>
            </a:extLst>
          </p:cNvPr>
          <p:cNvSpPr txBox="1"/>
          <p:nvPr/>
        </p:nvSpPr>
        <p:spPr>
          <a:xfrm>
            <a:off x="5019953" y="404361"/>
            <a:ext cx="2152094" cy="830997"/>
          </a:xfrm>
          <a:prstGeom prst="rect">
            <a:avLst/>
          </a:prstGeom>
          <a:solidFill>
            <a:srgbClr val="0D4D69"/>
          </a:solidFill>
        </p:spPr>
        <p:txBody>
          <a:bodyPr wrap="square" rtlCol="0" anchor="ctr">
            <a:sp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これで</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a:r>
              <a:rPr lang="ja-JP" altLang="en-US" sz="2400" b="1" dirty="0">
                <a:solidFill>
                  <a:schemeClr val="bg1"/>
                </a:solidFill>
                <a:latin typeface="メイリオ" panose="020B0604030504040204" pitchFamily="50" charset="-128"/>
                <a:ea typeface="メイリオ" panose="020B0604030504040204" pitchFamily="50" charset="-128"/>
              </a:rPr>
              <a:t>揉めない</a:t>
            </a:r>
          </a:p>
        </p:txBody>
      </p:sp>
      <p:sp>
        <p:nvSpPr>
          <p:cNvPr id="2" name="フッター プレースホルダー 27">
            <a:extLst>
              <a:ext uri="{FF2B5EF4-FFF2-40B4-BE49-F238E27FC236}">
                <a16:creationId xmlns:a16="http://schemas.microsoft.com/office/drawing/2014/main" id="{6C0528F0-FA87-DD3C-A351-A59980C06874}"/>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85183701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59ADB59-3262-4C6D-8D8E-CC82A209A189}"/>
              </a:ext>
            </a:extLst>
          </p:cNvPr>
          <p:cNvSpPr>
            <a:spLocks noGrp="1"/>
          </p:cNvSpPr>
          <p:nvPr>
            <p:ph idx="4294967295"/>
          </p:nvPr>
        </p:nvSpPr>
        <p:spPr>
          <a:xfrm>
            <a:off x="1588758" y="1484701"/>
            <a:ext cx="9127092" cy="603660"/>
          </a:xfrm>
        </p:spPr>
        <p:txBody>
          <a:bodyPr anchor="ctr">
            <a:noAutofit/>
          </a:bodyPr>
          <a:lstStyle/>
          <a:p>
            <a:pPr marL="0" indent="0">
              <a:lnSpc>
                <a:spcPct val="100000"/>
              </a:lnSpc>
              <a:buNone/>
            </a:pPr>
            <a:r>
              <a:rPr lang="ja-JP" altLang="en-US" sz="3600" b="1" dirty="0">
                <a:solidFill>
                  <a:schemeClr val="tx1">
                    <a:lumMod val="85000"/>
                    <a:lumOff val="15000"/>
                  </a:schemeClr>
                </a:solidFill>
              </a:rPr>
              <a:t>１</a:t>
            </a:r>
            <a:r>
              <a:rPr lang="en-US" altLang="ja-JP" sz="3600" b="1" dirty="0">
                <a:solidFill>
                  <a:schemeClr val="tx1">
                    <a:lumMod val="85000"/>
                    <a:lumOff val="15000"/>
                  </a:schemeClr>
                </a:solidFill>
              </a:rPr>
              <a:t>. </a:t>
            </a:r>
            <a:r>
              <a:rPr kumimoji="1" lang="ja-JP" altLang="en-US" sz="3600" b="1" dirty="0">
                <a:solidFill>
                  <a:schemeClr val="tx1">
                    <a:lumMod val="85000"/>
                    <a:lumOff val="15000"/>
                  </a:schemeClr>
                </a:solidFill>
                <a:latin typeface="メイリオ" panose="020B0604030504040204" pitchFamily="50" charset="-128"/>
                <a:ea typeface="メイリオ" panose="020B0604030504040204" pitchFamily="50" charset="-128"/>
              </a:rPr>
              <a:t>法的</a:t>
            </a:r>
            <a:r>
              <a:rPr kumimoji="1" lang="ja-JP" altLang="en-US" sz="3600" b="1" dirty="0">
                <a:solidFill>
                  <a:schemeClr val="tx1">
                    <a:lumMod val="85000"/>
                    <a:lumOff val="15000"/>
                  </a:schemeClr>
                </a:solidFill>
              </a:rPr>
              <a:t>効力はなし</a:t>
            </a:r>
            <a:r>
              <a:rPr lang="ja-JP" altLang="en-US" sz="3600" b="1" dirty="0">
                <a:solidFill>
                  <a:schemeClr val="tx1">
                    <a:lumMod val="85000"/>
                    <a:lumOff val="15000"/>
                  </a:schemeClr>
                </a:solidFill>
              </a:rPr>
              <a:t>　</a:t>
            </a:r>
            <a:r>
              <a:rPr lang="en-US" altLang="ja-JP" sz="3600" b="1" dirty="0">
                <a:solidFill>
                  <a:schemeClr val="tx1">
                    <a:lumMod val="85000"/>
                    <a:lumOff val="15000"/>
                  </a:schemeClr>
                </a:solidFill>
              </a:rPr>
              <a:t> </a:t>
            </a:r>
            <a:r>
              <a:rPr lang="ja-JP" altLang="en-US" sz="3600" b="1" dirty="0">
                <a:solidFill>
                  <a:schemeClr val="tx1">
                    <a:lumMod val="85000"/>
                    <a:lumOff val="15000"/>
                  </a:schemeClr>
                </a:solidFill>
              </a:rPr>
              <a:t>　</a:t>
            </a:r>
            <a:endParaRPr kumimoji="1" lang="ja-JP" altLang="en-US" sz="3600" b="1" dirty="0">
              <a:solidFill>
                <a:schemeClr val="tx1">
                  <a:lumMod val="85000"/>
                  <a:lumOff val="15000"/>
                </a:schemeClr>
              </a:solidFill>
            </a:endParaRPr>
          </a:p>
        </p:txBody>
      </p:sp>
      <p:sp>
        <p:nvSpPr>
          <p:cNvPr id="7" name="四角形: 角を丸くする 6">
            <a:extLst>
              <a:ext uri="{FF2B5EF4-FFF2-40B4-BE49-F238E27FC236}">
                <a16:creationId xmlns:a16="http://schemas.microsoft.com/office/drawing/2014/main" id="{C308D06A-7286-4FE5-8C08-7464CF7ECF50}"/>
              </a:ext>
            </a:extLst>
          </p:cNvPr>
          <p:cNvSpPr/>
          <p:nvPr/>
        </p:nvSpPr>
        <p:spPr>
          <a:xfrm>
            <a:off x="1701210" y="5290075"/>
            <a:ext cx="8601739" cy="730429"/>
          </a:xfrm>
          <a:prstGeom prst="roundRect">
            <a:avLst>
              <a:gd name="adj" fmla="val 17975"/>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0"/>
              </a:lnSpc>
            </a:pPr>
            <a:r>
              <a:rPr lang="en-US" altLang="ja-JP" sz="4000" b="1">
                <a:solidFill>
                  <a:srgbClr val="C00000"/>
                </a:solidFill>
                <a:latin typeface="メイリオ" panose="020B0604030504040204" pitchFamily="50" charset="-128"/>
                <a:ea typeface="メイリオ" panose="020B0604030504040204" pitchFamily="50" charset="-128"/>
              </a:rPr>
              <a:t> </a:t>
            </a:r>
            <a:r>
              <a:rPr lang="ja-JP" altLang="en-US" sz="4000" b="1">
                <a:solidFill>
                  <a:srgbClr val="C00000"/>
                </a:solidFill>
                <a:latin typeface="メイリオ" panose="020B0604030504040204" pitchFamily="50" charset="-128"/>
                <a:ea typeface="メイリオ" panose="020B0604030504040204" pitchFamily="50" charset="-128"/>
              </a:rPr>
              <a:t>どんな形式でも</a:t>
            </a:r>
            <a:r>
              <a:rPr lang="en-US" altLang="ja-JP" sz="4000" b="1">
                <a:solidFill>
                  <a:srgbClr val="C00000"/>
                </a:solidFill>
                <a:latin typeface="メイリオ" panose="020B0604030504040204" pitchFamily="50" charset="-128"/>
                <a:ea typeface="メイリオ" panose="020B0604030504040204" pitchFamily="50" charset="-128"/>
              </a:rPr>
              <a:t>OK</a:t>
            </a:r>
            <a:r>
              <a:rPr lang="ja-JP" altLang="en-US" sz="4000" b="1">
                <a:solidFill>
                  <a:srgbClr val="C00000"/>
                </a:solidFill>
                <a:latin typeface="メイリオ" panose="020B0604030504040204" pitchFamily="50" charset="-128"/>
                <a:ea typeface="メイリオ" panose="020B0604030504040204" pitchFamily="50" charset="-128"/>
              </a:rPr>
              <a:t>！</a:t>
            </a:r>
            <a:r>
              <a:rPr lang="en-US" altLang="ja-JP" sz="4000" b="1">
                <a:solidFill>
                  <a:srgbClr val="C00000"/>
                </a:solidFill>
                <a:latin typeface="メイリオ" panose="020B0604030504040204" pitchFamily="50" charset="-128"/>
                <a:ea typeface="メイリオ" panose="020B0604030504040204" pitchFamily="50" charset="-128"/>
              </a:rPr>
              <a:t> </a:t>
            </a:r>
            <a:endParaRPr kumimoji="1" lang="ja-JP" altLang="en-US" sz="4000" b="1">
              <a:solidFill>
                <a:srgbClr val="C00000"/>
              </a:solidFill>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08AC7A19-5BD3-4BAA-A37C-F61821E37135}"/>
              </a:ext>
            </a:extLst>
          </p:cNvPr>
          <p:cNvSpPr txBox="1">
            <a:spLocks/>
          </p:cNvSpPr>
          <p:nvPr/>
        </p:nvSpPr>
        <p:spPr>
          <a:xfrm>
            <a:off x="330020" y="346338"/>
            <a:ext cx="9728380" cy="548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0" kern="1200">
                <a:solidFill>
                  <a:srgbClr val="1C2952"/>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200" b="1" dirty="0">
                <a:solidFill>
                  <a:schemeClr val="tx1">
                    <a:lumMod val="85000"/>
                    <a:lumOff val="15000"/>
                  </a:schemeClr>
                </a:solidFill>
              </a:rPr>
              <a:t>縁（エン）ディングノートとは？</a:t>
            </a:r>
          </a:p>
        </p:txBody>
      </p:sp>
      <p:sp>
        <p:nvSpPr>
          <p:cNvPr id="11" name="コンテンツ プレースホルダー 2">
            <a:extLst>
              <a:ext uri="{FF2B5EF4-FFF2-40B4-BE49-F238E27FC236}">
                <a16:creationId xmlns:a16="http://schemas.microsoft.com/office/drawing/2014/main" id="{AAA900F7-B50B-4FDA-9EFB-B647BCD2C1AE}"/>
              </a:ext>
            </a:extLst>
          </p:cNvPr>
          <p:cNvSpPr txBox="1">
            <a:spLocks/>
          </p:cNvSpPr>
          <p:nvPr/>
        </p:nvSpPr>
        <p:spPr>
          <a:xfrm>
            <a:off x="1588757" y="2444550"/>
            <a:ext cx="9127092" cy="60366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1C2952"/>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1C2952"/>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C2952"/>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C2952"/>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C2952"/>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b="1" dirty="0">
                <a:solidFill>
                  <a:schemeClr val="tx1">
                    <a:lumMod val="85000"/>
                    <a:lumOff val="15000"/>
                  </a:schemeClr>
                </a:solidFill>
              </a:rPr>
              <a:t>２</a:t>
            </a:r>
            <a:r>
              <a:rPr lang="en-US" altLang="ja-JP" sz="3600" b="1" dirty="0">
                <a:solidFill>
                  <a:schemeClr val="tx1">
                    <a:lumMod val="85000"/>
                    <a:lumOff val="15000"/>
                  </a:schemeClr>
                </a:solidFill>
              </a:rPr>
              <a:t>. </a:t>
            </a:r>
            <a:r>
              <a:rPr lang="ja-JP" altLang="en-US" sz="3600" b="1" dirty="0">
                <a:solidFill>
                  <a:schemeClr val="tx1">
                    <a:lumMod val="85000"/>
                    <a:lumOff val="15000"/>
                  </a:schemeClr>
                </a:solidFill>
              </a:rPr>
              <a:t>形式は自由　</a:t>
            </a:r>
            <a:r>
              <a:rPr lang="en-US" altLang="ja-JP" sz="3600" b="1" dirty="0">
                <a:solidFill>
                  <a:schemeClr val="tx1">
                    <a:lumMod val="85000"/>
                    <a:lumOff val="15000"/>
                  </a:schemeClr>
                </a:solidFill>
              </a:rPr>
              <a:t> </a:t>
            </a:r>
            <a:r>
              <a:rPr lang="ja-JP" altLang="en-US" sz="3600" b="1" dirty="0">
                <a:solidFill>
                  <a:schemeClr val="tx1">
                    <a:lumMod val="85000"/>
                    <a:lumOff val="15000"/>
                  </a:schemeClr>
                </a:solidFill>
              </a:rPr>
              <a:t>　</a:t>
            </a:r>
          </a:p>
        </p:txBody>
      </p:sp>
      <p:grpSp>
        <p:nvGrpSpPr>
          <p:cNvPr id="2" name="グループ化 1">
            <a:extLst>
              <a:ext uri="{FF2B5EF4-FFF2-40B4-BE49-F238E27FC236}">
                <a16:creationId xmlns:a16="http://schemas.microsoft.com/office/drawing/2014/main" id="{37F5C4FF-0A83-4698-9BD2-3F036F61DCCD}"/>
              </a:ext>
            </a:extLst>
          </p:cNvPr>
          <p:cNvGrpSpPr/>
          <p:nvPr/>
        </p:nvGrpSpPr>
        <p:grpSpPr>
          <a:xfrm>
            <a:off x="1588756" y="3122122"/>
            <a:ext cx="9127092" cy="1958804"/>
            <a:chOff x="1588756" y="3122122"/>
            <a:chExt cx="9127092" cy="1958804"/>
          </a:xfrm>
        </p:grpSpPr>
        <p:sp>
          <p:nvSpPr>
            <p:cNvPr id="12" name="コンテンツ プレースホルダー 2">
              <a:extLst>
                <a:ext uri="{FF2B5EF4-FFF2-40B4-BE49-F238E27FC236}">
                  <a16:creationId xmlns:a16="http://schemas.microsoft.com/office/drawing/2014/main" id="{4BEF7C3C-E390-4D74-AE76-2AA5627730FD}"/>
                </a:ext>
              </a:extLst>
            </p:cNvPr>
            <p:cNvSpPr txBox="1">
              <a:spLocks/>
            </p:cNvSpPr>
            <p:nvPr/>
          </p:nvSpPr>
          <p:spPr>
            <a:xfrm>
              <a:off x="1588756" y="3122122"/>
              <a:ext cx="9127092" cy="60366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1C2952"/>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1C2952"/>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C2952"/>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C2952"/>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C2952"/>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b="1" dirty="0">
                  <a:solidFill>
                    <a:schemeClr val="tx1">
                      <a:lumMod val="85000"/>
                      <a:lumOff val="15000"/>
                    </a:schemeClr>
                  </a:solidFill>
                </a:rPr>
                <a:t>　　● 市販のエンディングノートに記入</a:t>
              </a:r>
            </a:p>
          </p:txBody>
        </p:sp>
        <p:sp>
          <p:nvSpPr>
            <p:cNvPr id="13" name="コンテンツ プレースホルダー 2">
              <a:extLst>
                <a:ext uri="{FF2B5EF4-FFF2-40B4-BE49-F238E27FC236}">
                  <a16:creationId xmlns:a16="http://schemas.microsoft.com/office/drawing/2014/main" id="{6544EB23-20CE-4BEA-BBA6-6A86D8A82854}"/>
                </a:ext>
              </a:extLst>
            </p:cNvPr>
            <p:cNvSpPr txBox="1">
              <a:spLocks/>
            </p:cNvSpPr>
            <p:nvPr/>
          </p:nvSpPr>
          <p:spPr>
            <a:xfrm>
              <a:off x="1588756" y="3799694"/>
              <a:ext cx="9127092" cy="60366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1C2952"/>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1C2952"/>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C2952"/>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C2952"/>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C2952"/>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b="1" dirty="0">
                  <a:solidFill>
                    <a:schemeClr val="tx1">
                      <a:lumMod val="85000"/>
                      <a:lumOff val="15000"/>
                    </a:schemeClr>
                  </a:solidFill>
                </a:rPr>
                <a:t>　　● 大学ノートに自由に書く</a:t>
              </a:r>
            </a:p>
          </p:txBody>
        </p:sp>
        <p:sp>
          <p:nvSpPr>
            <p:cNvPr id="14" name="コンテンツ プレースホルダー 2">
              <a:extLst>
                <a:ext uri="{FF2B5EF4-FFF2-40B4-BE49-F238E27FC236}">
                  <a16:creationId xmlns:a16="http://schemas.microsoft.com/office/drawing/2014/main" id="{16CF77BF-DDD9-496E-A6C4-84068E8F5D19}"/>
                </a:ext>
              </a:extLst>
            </p:cNvPr>
            <p:cNvSpPr txBox="1">
              <a:spLocks/>
            </p:cNvSpPr>
            <p:nvPr/>
          </p:nvSpPr>
          <p:spPr>
            <a:xfrm>
              <a:off x="1588756" y="4477266"/>
              <a:ext cx="9127092" cy="60366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1C2952"/>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1C2952"/>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C2952"/>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C2952"/>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C2952"/>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b="1" dirty="0">
                  <a:solidFill>
                    <a:schemeClr val="tx1">
                      <a:lumMod val="85000"/>
                      <a:lumOff val="15000"/>
                    </a:schemeClr>
                  </a:solidFill>
                </a:rPr>
                <a:t>　　● パソコン上で保存</a:t>
              </a:r>
            </a:p>
          </p:txBody>
        </p:sp>
      </p:grpSp>
      <p:cxnSp>
        <p:nvCxnSpPr>
          <p:cNvPr id="18" name="直線コネクタ 17">
            <a:extLst>
              <a:ext uri="{FF2B5EF4-FFF2-40B4-BE49-F238E27FC236}">
                <a16:creationId xmlns:a16="http://schemas.microsoft.com/office/drawing/2014/main" id="{244E20F3-BB45-4BA1-A0CE-5AD393429947}"/>
              </a:ext>
            </a:extLst>
          </p:cNvPr>
          <p:cNvCxnSpPr/>
          <p:nvPr/>
        </p:nvCxnSpPr>
        <p:spPr>
          <a:xfrm>
            <a:off x="330020" y="898327"/>
            <a:ext cx="11554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フッター プレースホルダー 27">
            <a:extLst>
              <a:ext uri="{FF2B5EF4-FFF2-40B4-BE49-F238E27FC236}">
                <a16:creationId xmlns:a16="http://schemas.microsoft.com/office/drawing/2014/main" id="{5D7BED15-9066-4EE7-7230-D4E5DE835896}"/>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3776648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1F3B739-A8DB-3C3C-6C3F-182F90AB802B}"/>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F72F61A0-AAC6-1084-7898-50C1A0B85E32}"/>
              </a:ext>
            </a:extLst>
          </p:cNvPr>
          <p:cNvPicPr>
            <a:picLocks noChangeAspect="1"/>
          </p:cNvPicPr>
          <p:nvPr/>
        </p:nvPicPr>
        <p:blipFill>
          <a:blip r:embed="rId3"/>
          <a:srcRect l="51755" t="8432" r="5369" b="5490"/>
          <a:stretch>
            <a:fillRect/>
          </a:stretch>
        </p:blipFill>
        <p:spPr>
          <a:xfrm>
            <a:off x="1116106" y="477371"/>
            <a:ext cx="4161866" cy="5903258"/>
          </a:xfrm>
          <a:prstGeom prst="rect">
            <a:avLst/>
          </a:prstGeom>
        </p:spPr>
      </p:pic>
      <p:pic>
        <p:nvPicPr>
          <p:cNvPr id="7" name="図 6" descr="テキスト&#10;&#10;AI 生成コンテンツは誤りを含む可能性があります。">
            <a:extLst>
              <a:ext uri="{FF2B5EF4-FFF2-40B4-BE49-F238E27FC236}">
                <a16:creationId xmlns:a16="http://schemas.microsoft.com/office/drawing/2014/main" id="{9611A2EF-6A92-DBA5-DC21-3753020BB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489" y="477370"/>
            <a:ext cx="4212963" cy="5939327"/>
          </a:xfrm>
          <a:prstGeom prst="rect">
            <a:avLst/>
          </a:prstGeom>
        </p:spPr>
      </p:pic>
      <p:sp>
        <p:nvSpPr>
          <p:cNvPr id="2" name="フッター プレースホルダー 27">
            <a:extLst>
              <a:ext uri="{FF2B5EF4-FFF2-40B4-BE49-F238E27FC236}">
                <a16:creationId xmlns:a16="http://schemas.microsoft.com/office/drawing/2014/main" id="{07F8620C-2AEB-B354-7B7D-E837E9BA09F0}"/>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254119554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598E7ED-0596-488C-9C92-718669BCE656}"/>
              </a:ext>
            </a:extLst>
          </p:cNvPr>
          <p:cNvSpPr/>
          <p:nvPr/>
        </p:nvSpPr>
        <p:spPr>
          <a:xfrm>
            <a:off x="772394" y="1495655"/>
            <a:ext cx="10784606" cy="4178067"/>
          </a:xfrm>
          <a:prstGeom prst="rect">
            <a:avLst/>
          </a:prstGeom>
        </p:spPr>
        <p:txBody>
          <a:bodyPr wrap="square">
            <a:spAutoFit/>
          </a:bodyPr>
          <a:lstStyle/>
          <a:p>
            <a:pPr>
              <a:lnSpc>
                <a:spcPct val="150000"/>
              </a:lnSpc>
            </a:pPr>
            <a:r>
              <a:rPr lang="ja-JP" altLang="en-US" sz="3600" b="1" dirty="0">
                <a:solidFill>
                  <a:schemeClr val="tx1">
                    <a:lumMod val="85000"/>
                    <a:lumOff val="15000"/>
                  </a:schemeClr>
                </a:solidFill>
                <a:latin typeface="メイリオ" panose="020B0604030504040204" pitchFamily="50" charset="-128"/>
                <a:ea typeface="メイリオ" panose="020B0604030504040204" pitchFamily="50" charset="-128"/>
              </a:rPr>
              <a:t>その１：</a:t>
            </a:r>
            <a:endParaRPr lang="en-US" altLang="ja-JP" sz="3600" b="1" dirty="0">
              <a:latin typeface="メイリオ" panose="020B0604030504040204" pitchFamily="50" charset="-128"/>
              <a:ea typeface="メイリオ" panose="020B0604030504040204" pitchFamily="50" charset="-128"/>
            </a:endParaRPr>
          </a:p>
          <a:p>
            <a:pPr>
              <a:lnSpc>
                <a:spcPct val="150000"/>
              </a:lnSpc>
            </a:pPr>
            <a:r>
              <a:rPr lang="ja-JP" altLang="en-US" sz="3600" b="1" dirty="0">
                <a:latin typeface="メイリオ" panose="020B0604030504040204" pitchFamily="50" charset="-128"/>
                <a:ea typeface="メイリオ" panose="020B0604030504040204" pitchFamily="50" charset="-128"/>
              </a:rPr>
              <a:t>その２：</a:t>
            </a:r>
            <a:br>
              <a:rPr lang="en-US" altLang="ja-JP" sz="3600" b="1" dirty="0">
                <a:solidFill>
                  <a:srgbClr val="C00000"/>
                </a:solidFill>
                <a:latin typeface="メイリオ" panose="020B0604030504040204" pitchFamily="50" charset="-128"/>
                <a:ea typeface="メイリオ" panose="020B0604030504040204" pitchFamily="50" charset="-128"/>
              </a:rPr>
            </a:br>
            <a:r>
              <a:rPr lang="ja-JP" altLang="en-US" sz="3600" b="1" dirty="0">
                <a:latin typeface="メイリオ" panose="020B0604030504040204" pitchFamily="50" charset="-128"/>
                <a:ea typeface="メイリオ" panose="020B0604030504040204" pitchFamily="50" charset="-128"/>
              </a:rPr>
              <a:t>その３：</a:t>
            </a:r>
            <a:endParaRPr lang="en-US" altLang="ja-JP" sz="3600" b="1" dirty="0">
              <a:latin typeface="メイリオ" panose="020B0604030504040204" pitchFamily="50" charset="-128"/>
              <a:ea typeface="メイリオ" panose="020B0604030504040204" pitchFamily="50" charset="-128"/>
            </a:endParaRPr>
          </a:p>
          <a:p>
            <a:pPr>
              <a:lnSpc>
                <a:spcPct val="150000"/>
              </a:lnSpc>
            </a:pPr>
            <a:r>
              <a:rPr lang="ja-JP" altLang="en-US" sz="3600" b="1" dirty="0">
                <a:solidFill>
                  <a:schemeClr val="tx1">
                    <a:lumMod val="85000"/>
                    <a:lumOff val="15000"/>
                  </a:schemeClr>
                </a:solidFill>
                <a:latin typeface="メイリオ" panose="020B0604030504040204" pitchFamily="50" charset="-128"/>
                <a:ea typeface="メイリオ" panose="020B0604030504040204" pitchFamily="50" charset="-128"/>
              </a:rPr>
              <a:t>その４：</a:t>
            </a:r>
            <a:endParaRPr lang="en-US" altLang="ja-JP" sz="36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nSpc>
                <a:spcPct val="150000"/>
              </a:lnSpc>
            </a:pPr>
            <a:r>
              <a:rPr lang="ja-JP" altLang="en-US" sz="3600" b="1" dirty="0">
                <a:solidFill>
                  <a:schemeClr val="tx1">
                    <a:lumMod val="85000"/>
                    <a:lumOff val="15000"/>
                  </a:schemeClr>
                </a:solidFill>
                <a:latin typeface="メイリオ" panose="020B0604030504040204" pitchFamily="50" charset="-128"/>
                <a:ea typeface="メイリオ" panose="020B0604030504040204" pitchFamily="50" charset="-128"/>
              </a:rPr>
              <a:t>　　　　</a:t>
            </a:r>
            <a:endPar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B09C15B3-72E6-4CE6-99AE-0641D83D52F1}"/>
              </a:ext>
            </a:extLst>
          </p:cNvPr>
          <p:cNvSpPr txBox="1">
            <a:spLocks/>
          </p:cNvSpPr>
          <p:nvPr/>
        </p:nvSpPr>
        <p:spPr>
          <a:xfrm>
            <a:off x="330020" y="346338"/>
            <a:ext cx="9728380" cy="548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0" kern="1200">
                <a:solidFill>
                  <a:srgbClr val="1C2952"/>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200" b="1" dirty="0">
                <a:solidFill>
                  <a:schemeClr val="tx1">
                    <a:lumMod val="85000"/>
                    <a:lumOff val="15000"/>
                  </a:schemeClr>
                </a:solidFill>
              </a:rPr>
              <a:t>縁（エン）ディングノートを書く目的</a:t>
            </a:r>
          </a:p>
        </p:txBody>
      </p:sp>
      <p:cxnSp>
        <p:nvCxnSpPr>
          <p:cNvPr id="8" name="直線コネクタ 7">
            <a:extLst>
              <a:ext uri="{FF2B5EF4-FFF2-40B4-BE49-F238E27FC236}">
                <a16:creationId xmlns:a16="http://schemas.microsoft.com/office/drawing/2014/main" id="{C8F1923D-071C-4FE2-A944-38A8396274D8}"/>
              </a:ext>
            </a:extLst>
          </p:cNvPr>
          <p:cNvCxnSpPr/>
          <p:nvPr/>
        </p:nvCxnSpPr>
        <p:spPr>
          <a:xfrm>
            <a:off x="330020" y="898327"/>
            <a:ext cx="11554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3C32390-AF90-C566-CB82-A3C9A8365AEA}"/>
              </a:ext>
            </a:extLst>
          </p:cNvPr>
          <p:cNvSpPr txBox="1"/>
          <p:nvPr/>
        </p:nvSpPr>
        <p:spPr>
          <a:xfrm>
            <a:off x="2662518" y="1707776"/>
            <a:ext cx="4276165"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家族への連絡帳</a:t>
            </a:r>
          </a:p>
        </p:txBody>
      </p:sp>
      <p:sp>
        <p:nvSpPr>
          <p:cNvPr id="4" name="テキスト ボックス 3">
            <a:extLst>
              <a:ext uri="{FF2B5EF4-FFF2-40B4-BE49-F238E27FC236}">
                <a16:creationId xmlns:a16="http://schemas.microsoft.com/office/drawing/2014/main" id="{337E7322-B278-CD5D-8FB1-0C22F3A27961}"/>
              </a:ext>
            </a:extLst>
          </p:cNvPr>
          <p:cNvSpPr txBox="1"/>
          <p:nvPr/>
        </p:nvSpPr>
        <p:spPr>
          <a:xfrm>
            <a:off x="2662517" y="2474259"/>
            <a:ext cx="6407523"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自分の取り扱い説明書</a:t>
            </a:r>
          </a:p>
        </p:txBody>
      </p:sp>
      <p:sp>
        <p:nvSpPr>
          <p:cNvPr id="5" name="テキスト ボックス 4">
            <a:extLst>
              <a:ext uri="{FF2B5EF4-FFF2-40B4-BE49-F238E27FC236}">
                <a16:creationId xmlns:a16="http://schemas.microsoft.com/office/drawing/2014/main" id="{24038596-EBC2-D4EE-0E03-13163721E580}"/>
              </a:ext>
            </a:extLst>
          </p:cNvPr>
          <p:cNvSpPr txBox="1"/>
          <p:nvPr/>
        </p:nvSpPr>
        <p:spPr>
          <a:xfrm>
            <a:off x="2720788" y="3394751"/>
            <a:ext cx="6407523" cy="646331"/>
          </a:xfrm>
          <a:prstGeom prst="rect">
            <a:avLst/>
          </a:prstGeom>
          <a:noFill/>
        </p:spPr>
        <p:txBody>
          <a:bodyPr wrap="square" rtlCol="0">
            <a:spAutoFit/>
          </a:bodyPr>
          <a:lstStyle/>
          <a:p>
            <a:r>
              <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自分史</a:t>
            </a:r>
          </a:p>
        </p:txBody>
      </p:sp>
      <p:sp>
        <p:nvSpPr>
          <p:cNvPr id="7" name="テキスト ボックス 6">
            <a:extLst>
              <a:ext uri="{FF2B5EF4-FFF2-40B4-BE49-F238E27FC236}">
                <a16:creationId xmlns:a16="http://schemas.microsoft.com/office/drawing/2014/main" id="{1EC9880E-AD21-D01C-6C71-209B3626A657}"/>
              </a:ext>
            </a:extLst>
          </p:cNvPr>
          <p:cNvSpPr txBox="1"/>
          <p:nvPr/>
        </p:nvSpPr>
        <p:spPr>
          <a:xfrm>
            <a:off x="2662516" y="4162016"/>
            <a:ext cx="9446560" cy="646331"/>
          </a:xfrm>
          <a:prstGeom prst="rect">
            <a:avLst/>
          </a:prstGeom>
          <a:noFill/>
        </p:spPr>
        <p:txBody>
          <a:bodyPr wrap="square" rtlCol="0">
            <a:spAutoFit/>
          </a:bodyPr>
          <a:lstStyle/>
          <a:p>
            <a:r>
              <a:rPr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人生のエンディングを考えることを通じて</a:t>
            </a:r>
            <a:endParaRPr kumimoji="1" lang="ja-JP" altLang="en-US" sz="3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1F22ACE-F8AB-7C05-C84F-7F7FBDCE73F8}"/>
              </a:ext>
            </a:extLst>
          </p:cNvPr>
          <p:cNvSpPr txBox="1"/>
          <p:nvPr/>
        </p:nvSpPr>
        <p:spPr>
          <a:xfrm>
            <a:off x="772394" y="4928499"/>
            <a:ext cx="10935481" cy="1685077"/>
          </a:xfrm>
          <a:prstGeom prst="rect">
            <a:avLst/>
          </a:prstGeom>
          <a:noFill/>
        </p:spPr>
        <p:txBody>
          <a:bodyPr wrap="square" rtlCol="0">
            <a:spAutoFit/>
          </a:bodyPr>
          <a:lstStyle/>
          <a:p>
            <a:pPr>
              <a:lnSpc>
                <a:spcPct val="150000"/>
              </a:lnSpc>
            </a:pPr>
            <a:r>
              <a:rPr lang="ja-JP" altLang="en-US" sz="3600" b="1" dirty="0">
                <a:solidFill>
                  <a:srgbClr val="C00000"/>
                </a:solidFill>
                <a:latin typeface="メイリオ" panose="020B0604030504040204" pitchFamily="50" charset="-128"/>
                <a:ea typeface="メイリオ" panose="020B0604030504040204" pitchFamily="50" charset="-128"/>
              </a:rPr>
              <a:t>“自分”を見つめ</a:t>
            </a:r>
          </a:p>
          <a:p>
            <a:pPr>
              <a:lnSpc>
                <a:spcPct val="150000"/>
              </a:lnSpc>
            </a:pPr>
            <a:r>
              <a:rPr lang="ja-JP" altLang="en-US" sz="3600" b="1" dirty="0">
                <a:solidFill>
                  <a:schemeClr val="tx1">
                    <a:lumMod val="85000"/>
                    <a:lumOff val="15000"/>
                  </a:schemeClr>
                </a:solidFill>
                <a:latin typeface="メイリオ" panose="020B0604030504040204" pitchFamily="50" charset="-128"/>
                <a:ea typeface="メイリオ" panose="020B0604030504040204" pitchFamily="50" charset="-128"/>
              </a:rPr>
              <a:t>　　　　</a:t>
            </a:r>
            <a:r>
              <a:rPr lang="ja-JP" altLang="en-US" sz="3600" b="1" dirty="0">
                <a:solidFill>
                  <a:srgbClr val="C00000"/>
                </a:solidFill>
                <a:latin typeface="メイリオ" panose="020B0604030504040204" pitchFamily="50" charset="-128"/>
                <a:ea typeface="メイリオ" panose="020B0604030504040204" pitchFamily="50" charset="-128"/>
              </a:rPr>
              <a:t>“今”</a:t>
            </a:r>
            <a:r>
              <a:rPr lang="ja-JP" altLang="en-US" sz="3600" b="1" dirty="0">
                <a:solidFill>
                  <a:schemeClr val="tx1">
                    <a:lumMod val="85000"/>
                    <a:lumOff val="15000"/>
                  </a:schemeClr>
                </a:solidFill>
                <a:latin typeface="メイリオ" panose="020B0604030504040204" pitchFamily="50" charset="-128"/>
                <a:ea typeface="メイリオ" panose="020B0604030504040204" pitchFamily="50" charset="-128"/>
              </a:rPr>
              <a:t>をよりよく、</a:t>
            </a:r>
            <a:r>
              <a:rPr lang="ja-JP" altLang="en-US" sz="3600" b="1" dirty="0">
                <a:solidFill>
                  <a:srgbClr val="C00000"/>
                </a:solidFill>
                <a:latin typeface="メイリオ" panose="020B0604030504040204" pitchFamily="50" charset="-128"/>
                <a:ea typeface="メイリオ" panose="020B0604030504040204" pitchFamily="50" charset="-128"/>
              </a:rPr>
              <a:t>自分らしく</a:t>
            </a:r>
            <a:r>
              <a:rPr lang="ja-JP" altLang="en-US" sz="3600" b="1" dirty="0">
                <a:solidFill>
                  <a:schemeClr val="tx1">
                    <a:lumMod val="85000"/>
                    <a:lumOff val="15000"/>
                  </a:schemeClr>
                </a:solidFill>
                <a:latin typeface="メイリオ" panose="020B0604030504040204" pitchFamily="50" charset="-128"/>
                <a:ea typeface="メイリオ" panose="020B0604030504040204" pitchFamily="50" charset="-128"/>
              </a:rPr>
              <a:t>生ききるため</a:t>
            </a:r>
          </a:p>
        </p:txBody>
      </p:sp>
      <p:sp>
        <p:nvSpPr>
          <p:cNvPr id="6" name="フッター プレースホルダー 27">
            <a:extLst>
              <a:ext uri="{FF2B5EF4-FFF2-40B4-BE49-F238E27FC236}">
                <a16:creationId xmlns:a16="http://schemas.microsoft.com/office/drawing/2014/main" id="{7AE8041C-2981-91B2-D0AE-9E35CCD16A90}"/>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2855799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89F7AC3-D8BA-4EFA-9BBD-8AA829B4BA34}"/>
              </a:ext>
            </a:extLst>
          </p:cNvPr>
          <p:cNvSpPr txBox="1"/>
          <p:nvPr/>
        </p:nvSpPr>
        <p:spPr>
          <a:xfrm>
            <a:off x="1246909" y="489527"/>
            <a:ext cx="4378036" cy="646331"/>
          </a:xfrm>
          <a:prstGeom prst="rect">
            <a:avLst/>
          </a:prstGeom>
          <a:noFill/>
        </p:spPr>
        <p:txBody>
          <a:bodyPr wrap="square" rtlCol="0">
            <a:spAutoFit/>
          </a:bodyPr>
          <a:lstStyle/>
          <a:p>
            <a:r>
              <a:rPr kumimoji="1" lang="ja-JP" altLang="en-US" sz="3600" b="1" dirty="0">
                <a:latin typeface="メイリオ" panose="020B0604030504040204" pitchFamily="50" charset="-128"/>
                <a:ea typeface="メイリオ" panose="020B0604030504040204" pitchFamily="50" charset="-128"/>
              </a:rPr>
              <a:t>ワーク①</a:t>
            </a:r>
          </a:p>
        </p:txBody>
      </p:sp>
      <p:sp>
        <p:nvSpPr>
          <p:cNvPr id="3" name="正方形/長方形 2">
            <a:extLst>
              <a:ext uri="{FF2B5EF4-FFF2-40B4-BE49-F238E27FC236}">
                <a16:creationId xmlns:a16="http://schemas.microsoft.com/office/drawing/2014/main" id="{B4299B01-6494-4CCC-91DB-78AEA018865A}"/>
              </a:ext>
            </a:extLst>
          </p:cNvPr>
          <p:cNvSpPr/>
          <p:nvPr/>
        </p:nvSpPr>
        <p:spPr>
          <a:xfrm>
            <a:off x="1246909" y="1446258"/>
            <a:ext cx="9570248" cy="5062924"/>
          </a:xfrm>
          <a:prstGeom prst="rect">
            <a:avLst/>
          </a:prstGeom>
        </p:spPr>
        <p:txBody>
          <a:bodyPr wrap="square">
            <a:spAutoFit/>
          </a:bodyPr>
          <a:lstStyle/>
          <a:p>
            <a:endParaRPr lang="en-US" altLang="ja-JP" dirty="0">
              <a:solidFill>
                <a:srgbClr val="404040"/>
              </a:solidFill>
              <a:latin typeface="メイリオ" panose="020B0604030504040204" pitchFamily="50" charset="-128"/>
              <a:ea typeface="メイリオ" panose="020B0604030504040204" pitchFamily="50" charset="-128"/>
            </a:endParaRPr>
          </a:p>
          <a:p>
            <a:r>
              <a:rPr lang="ja-JP" altLang="en-US" sz="2400" b="1" dirty="0">
                <a:solidFill>
                  <a:srgbClr val="404040"/>
                </a:solidFill>
                <a:latin typeface="メイリオ" panose="020B0604030504040204" pitchFamily="50" charset="-128"/>
                <a:ea typeface="メイリオ" panose="020B0604030504040204" pitchFamily="50" charset="-128"/>
              </a:rPr>
              <a:t>あなたの名前の由来は？お子さん（お孫さん）の名前の由来は？</a:t>
            </a:r>
          </a:p>
          <a:p>
            <a:endParaRPr lang="en-US" altLang="ja-JP" sz="1100" dirty="0">
              <a:solidFill>
                <a:srgbClr val="9ACC38"/>
              </a:solidFill>
              <a:latin typeface="メイリオ" panose="020B0604030504040204" pitchFamily="50" charset="-128"/>
              <a:ea typeface="メイリオ" panose="020B0604030504040204" pitchFamily="50" charset="-128"/>
            </a:endParaRPr>
          </a:p>
          <a:p>
            <a:endParaRPr lang="en-US" altLang="ja-JP" sz="1100" dirty="0">
              <a:solidFill>
                <a:srgbClr val="9ACC38"/>
              </a:solidFill>
              <a:latin typeface="メイリオ" panose="020B0604030504040204" pitchFamily="50" charset="-128"/>
              <a:ea typeface="メイリオ" panose="020B0604030504040204" pitchFamily="50" charset="-128"/>
            </a:endParaRPr>
          </a:p>
          <a:p>
            <a:r>
              <a:rPr lang="ja-JP" altLang="en-US" b="1" dirty="0">
                <a:solidFill>
                  <a:srgbClr val="002060"/>
                </a:solidFill>
                <a:latin typeface="メイリオ" panose="020B0604030504040204" pitchFamily="50" charset="-128"/>
                <a:ea typeface="メイリオ" panose="020B0604030504040204" pitchFamily="50" charset="-128"/>
              </a:rPr>
              <a:t>ご自分の名前を書きましょう！</a:t>
            </a:r>
            <a:endParaRPr lang="en-US" altLang="ja-JP" b="1" dirty="0">
              <a:solidFill>
                <a:srgbClr val="002060"/>
              </a:solidFill>
              <a:latin typeface="メイリオ" panose="020B0604030504040204" pitchFamily="50" charset="-128"/>
              <a:ea typeface="メイリオ" panose="020B0604030504040204" pitchFamily="50" charset="-128"/>
            </a:endParaRPr>
          </a:p>
          <a:p>
            <a:br>
              <a:rPr lang="en-US" altLang="ja-JP" sz="1100" dirty="0">
                <a:solidFill>
                  <a:srgbClr val="404040"/>
                </a:solidFill>
                <a:latin typeface="メイリオ" panose="020B0604030504040204" pitchFamily="50" charset="-128"/>
                <a:ea typeface="メイリオ" panose="020B0604030504040204" pitchFamily="50" charset="-128"/>
              </a:rPr>
            </a:br>
            <a:r>
              <a:rPr lang="en-US" altLang="ja-JP" sz="3200" dirty="0">
                <a:solidFill>
                  <a:srgbClr val="404040"/>
                </a:solidFill>
                <a:latin typeface="メイリオ" panose="020B0604030504040204" pitchFamily="50" charset="-128"/>
                <a:ea typeface="メイリオ" panose="020B0604030504040204" pitchFamily="50" charset="-128"/>
              </a:rPr>
              <a:t>【</a:t>
            </a:r>
            <a:r>
              <a:rPr lang="ja-JP" altLang="en-US" sz="3200" dirty="0">
                <a:solidFill>
                  <a:srgbClr val="404040"/>
                </a:solidFill>
                <a:latin typeface="メイリオ" panose="020B0604030504040204" pitchFamily="50" charset="-128"/>
                <a:ea typeface="メイリオ" panose="020B0604030504040204" pitchFamily="50" charset="-128"/>
              </a:rPr>
              <a:t>　　　　　　　　　</a:t>
            </a:r>
            <a:r>
              <a:rPr lang="en-US" altLang="ja-JP" sz="3200" dirty="0">
                <a:solidFill>
                  <a:srgbClr val="404040"/>
                </a:solidFill>
                <a:latin typeface="メイリオ" panose="020B0604030504040204" pitchFamily="50" charset="-128"/>
                <a:ea typeface="メイリオ" panose="020B0604030504040204" pitchFamily="50" charset="-128"/>
              </a:rPr>
              <a:t>】【</a:t>
            </a:r>
            <a:r>
              <a:rPr lang="ja-JP" altLang="en-US" sz="3200" dirty="0">
                <a:solidFill>
                  <a:srgbClr val="404040"/>
                </a:solidFill>
                <a:latin typeface="メイリオ" panose="020B0604030504040204" pitchFamily="50" charset="-128"/>
                <a:ea typeface="メイリオ" panose="020B0604030504040204" pitchFamily="50" charset="-128"/>
              </a:rPr>
              <a:t>　　　　　　　　</a:t>
            </a:r>
            <a:r>
              <a:rPr lang="en-US" altLang="ja-JP" sz="3200" dirty="0">
                <a:solidFill>
                  <a:srgbClr val="404040"/>
                </a:solidFill>
                <a:latin typeface="メイリオ" panose="020B0604030504040204" pitchFamily="50" charset="-128"/>
                <a:ea typeface="メイリオ" panose="020B0604030504040204" pitchFamily="50" charset="-128"/>
              </a:rPr>
              <a:t>】</a:t>
            </a:r>
          </a:p>
          <a:p>
            <a:endParaRPr lang="en-US" altLang="ja-JP" sz="1100" dirty="0">
              <a:solidFill>
                <a:srgbClr val="404040"/>
              </a:solidFill>
              <a:latin typeface="メイリオ" panose="020B0604030504040204" pitchFamily="50" charset="-128"/>
              <a:ea typeface="メイリオ" panose="020B0604030504040204" pitchFamily="50" charset="-128"/>
            </a:endParaRPr>
          </a:p>
          <a:p>
            <a:endParaRPr lang="ja-JP" altLang="en-US" sz="1100" b="1" dirty="0">
              <a:solidFill>
                <a:srgbClr val="002060"/>
              </a:solidFill>
              <a:latin typeface="メイリオ" panose="020B0604030504040204" pitchFamily="50" charset="-128"/>
              <a:ea typeface="メイリオ" panose="020B0604030504040204" pitchFamily="50" charset="-128"/>
            </a:endParaRPr>
          </a:p>
          <a:p>
            <a:r>
              <a:rPr lang="ja-JP" altLang="en-US" b="1" dirty="0">
                <a:solidFill>
                  <a:srgbClr val="002060"/>
                </a:solidFill>
                <a:latin typeface="メイリオ" panose="020B0604030504040204" pitchFamily="50" charset="-128"/>
                <a:ea typeface="メイリオ" panose="020B0604030504040204" pitchFamily="50" charset="-128"/>
              </a:rPr>
              <a:t>誰が名付けてくれましたか？　あるいは名付けましたか？</a:t>
            </a:r>
            <a:endParaRPr lang="en-US" altLang="ja-JP" b="1" dirty="0">
              <a:solidFill>
                <a:srgbClr val="002060"/>
              </a:solidFill>
              <a:latin typeface="メイリオ" panose="020B0604030504040204" pitchFamily="50" charset="-128"/>
              <a:ea typeface="メイリオ" panose="020B0604030504040204" pitchFamily="50" charset="-128"/>
            </a:endParaRPr>
          </a:p>
          <a:p>
            <a:endParaRPr lang="en-US" altLang="ja-JP" sz="1100" dirty="0">
              <a:solidFill>
                <a:srgbClr val="9ACC38"/>
              </a:solidFill>
              <a:latin typeface="メイリオ" panose="020B0604030504040204" pitchFamily="50" charset="-128"/>
              <a:ea typeface="メイリオ" panose="020B0604030504040204" pitchFamily="50" charset="-128"/>
            </a:endParaRPr>
          </a:p>
          <a:p>
            <a:endParaRPr lang="en-US" altLang="ja-JP" sz="1100" dirty="0">
              <a:solidFill>
                <a:srgbClr val="9ACC38"/>
              </a:solidFill>
              <a:latin typeface="メイリオ" panose="020B0604030504040204" pitchFamily="50" charset="-128"/>
              <a:ea typeface="メイリオ" panose="020B0604030504040204" pitchFamily="50" charset="-128"/>
            </a:endParaRPr>
          </a:p>
          <a:p>
            <a:r>
              <a:rPr lang="en-US" altLang="ja-JP" sz="3200"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a:p>
            <a:r>
              <a:rPr lang="ja-JP" altLang="en-US" b="1" dirty="0">
                <a:solidFill>
                  <a:srgbClr val="002060"/>
                </a:solidFill>
                <a:latin typeface="メイリオ" panose="020B0604030504040204" pitchFamily="50" charset="-128"/>
                <a:ea typeface="メイリオ" panose="020B0604030504040204" pitchFamily="50" charset="-128"/>
              </a:rPr>
              <a:t>名前の由来はなんですか？</a:t>
            </a:r>
            <a:endParaRPr lang="en-US" altLang="ja-JP" b="1" dirty="0">
              <a:solidFill>
                <a:srgbClr val="002060"/>
              </a:solidFill>
              <a:latin typeface="メイリオ" panose="020B0604030504040204" pitchFamily="50" charset="-128"/>
              <a:ea typeface="メイリオ" panose="020B0604030504040204" pitchFamily="50" charset="-128"/>
            </a:endParaRPr>
          </a:p>
          <a:p>
            <a:endParaRPr lang="en-US" altLang="ja-JP" b="1" dirty="0">
              <a:solidFill>
                <a:srgbClr val="00206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3200" b="0" i="0" u="none" strike="noStrike" kern="1200" cap="none" spc="0" normalizeH="0" baseline="0" noProof="0" dirty="0">
                <a:ln>
                  <a:noFill/>
                </a:ln>
                <a:solidFill>
                  <a:srgbClr val="514843"/>
                </a:solidFill>
                <a:effectLst/>
                <a:uLnTx/>
                <a:uFillTx/>
                <a:latin typeface="メイリオ" panose="020B0604030504040204" pitchFamily="50" charset="-128"/>
                <a:ea typeface="メイリオ" panose="020B0604030504040204" pitchFamily="50" charset="-128"/>
                <a:cs typeface="+mn-cs"/>
              </a:rPr>
              <a:t>【</a:t>
            </a:r>
            <a:r>
              <a:rPr kumimoji="0" lang="ja-JP" altLang="en-US" sz="1800" b="0" i="0" u="none" strike="noStrike" kern="1200" cap="none" spc="0" normalizeH="0" baseline="0" noProof="0" dirty="0">
                <a:ln>
                  <a:noFill/>
                </a:ln>
                <a:solidFill>
                  <a:srgbClr val="514843"/>
                </a:solidFill>
                <a:effectLst/>
                <a:uLnTx/>
                <a:uFillTx/>
                <a:latin typeface="メイリオ" panose="020B0604030504040204" pitchFamily="50" charset="-128"/>
                <a:ea typeface="メイリオ" panose="020B0604030504040204" pitchFamily="50" charset="-128"/>
                <a:cs typeface="+mn-cs"/>
              </a:rPr>
              <a:t>　　　　　　　　　　　　　　　　　　　　　　　　　　　　　　　　　　　</a:t>
            </a:r>
            <a:r>
              <a:rPr kumimoji="0" lang="en-US" altLang="ja-JP" sz="3200" b="0" i="0" u="none" strike="noStrike" kern="1200" cap="none" spc="0" normalizeH="0" baseline="0" noProof="0" dirty="0">
                <a:ln>
                  <a:noFill/>
                </a:ln>
                <a:solidFill>
                  <a:srgbClr val="514843"/>
                </a:solidFill>
                <a:effectLst/>
                <a:uLnTx/>
                <a:uFillTx/>
                <a:latin typeface="メイリオ" panose="020B0604030504040204" pitchFamily="50" charset="-128"/>
                <a:ea typeface="メイリオ" panose="020B0604030504040204" pitchFamily="50" charset="-128"/>
                <a:cs typeface="+mn-cs"/>
              </a:rPr>
              <a:t>】</a:t>
            </a:r>
          </a:p>
          <a:p>
            <a:endParaRPr lang="en-US" altLang="ja-JP" b="1" dirty="0">
              <a:solidFill>
                <a:srgbClr val="002060"/>
              </a:solidFill>
              <a:latin typeface="メイリオ" panose="020B0604030504040204" pitchFamily="50" charset="-128"/>
              <a:ea typeface="メイリオ" panose="020B0604030504040204" pitchFamily="50" charset="-128"/>
            </a:endParaRPr>
          </a:p>
        </p:txBody>
      </p:sp>
      <p:sp>
        <p:nvSpPr>
          <p:cNvPr id="4" name="フッター プレースホルダー 27">
            <a:extLst>
              <a:ext uri="{FF2B5EF4-FFF2-40B4-BE49-F238E27FC236}">
                <a16:creationId xmlns:a16="http://schemas.microsoft.com/office/drawing/2014/main" id="{0FB9E1D8-8CC1-77CD-5DF4-B516434AD84B}"/>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180038013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89F7AC3-D8BA-4EFA-9BBD-8AA829B4BA34}"/>
              </a:ext>
            </a:extLst>
          </p:cNvPr>
          <p:cNvSpPr txBox="1"/>
          <p:nvPr/>
        </p:nvSpPr>
        <p:spPr>
          <a:xfrm>
            <a:off x="1246909" y="489527"/>
            <a:ext cx="4378036" cy="646331"/>
          </a:xfrm>
          <a:prstGeom prst="rect">
            <a:avLst/>
          </a:prstGeom>
          <a:noFill/>
        </p:spPr>
        <p:txBody>
          <a:bodyPr wrap="square" rtlCol="0">
            <a:spAutoFit/>
          </a:bodyPr>
          <a:lstStyle/>
          <a:p>
            <a:r>
              <a:rPr kumimoji="1" lang="ja-JP" altLang="en-US" sz="3600" b="1" dirty="0">
                <a:latin typeface="メイリオ" panose="020B0604030504040204" pitchFamily="50" charset="-128"/>
                <a:ea typeface="メイリオ" panose="020B0604030504040204" pitchFamily="50" charset="-128"/>
              </a:rPr>
              <a:t>ワーク②</a:t>
            </a:r>
          </a:p>
        </p:txBody>
      </p:sp>
      <p:sp>
        <p:nvSpPr>
          <p:cNvPr id="3" name="正方形/長方形 2">
            <a:extLst>
              <a:ext uri="{FF2B5EF4-FFF2-40B4-BE49-F238E27FC236}">
                <a16:creationId xmlns:a16="http://schemas.microsoft.com/office/drawing/2014/main" id="{B4299B01-6494-4CCC-91DB-78AEA018865A}"/>
              </a:ext>
            </a:extLst>
          </p:cNvPr>
          <p:cNvSpPr/>
          <p:nvPr/>
        </p:nvSpPr>
        <p:spPr>
          <a:xfrm>
            <a:off x="1246909" y="1446258"/>
            <a:ext cx="9570248" cy="4739759"/>
          </a:xfrm>
          <a:prstGeom prst="rect">
            <a:avLst/>
          </a:prstGeom>
        </p:spPr>
        <p:txBody>
          <a:bodyPr wrap="square">
            <a:spAutoFit/>
          </a:bodyPr>
          <a:lstStyle/>
          <a:p>
            <a:endParaRPr lang="en-US" altLang="ja-JP" dirty="0">
              <a:solidFill>
                <a:srgbClr val="404040"/>
              </a:solidFill>
              <a:latin typeface="メイリオ" panose="020B0604030504040204" pitchFamily="50" charset="-128"/>
              <a:ea typeface="メイリオ" panose="020B0604030504040204" pitchFamily="50" charset="-128"/>
            </a:endParaRPr>
          </a:p>
          <a:p>
            <a:r>
              <a:rPr lang="ja-JP" altLang="en-US" sz="2400" b="1" dirty="0">
                <a:solidFill>
                  <a:srgbClr val="404040"/>
                </a:solidFill>
                <a:latin typeface="メイリオ" panose="020B0604030504040204" pitchFamily="50" charset="-128"/>
                <a:ea typeface="メイリオ" panose="020B0604030504040204" pitchFamily="50" charset="-128"/>
              </a:rPr>
              <a:t>お母さん（奥さん）お父さん（ご主人）の好きな色は？</a:t>
            </a:r>
          </a:p>
          <a:p>
            <a:endParaRPr lang="en-US" altLang="ja-JP" sz="1100" dirty="0">
              <a:solidFill>
                <a:srgbClr val="9ACC38"/>
              </a:solidFill>
              <a:latin typeface="メイリオ" panose="020B0604030504040204" pitchFamily="50" charset="-128"/>
              <a:ea typeface="メイリオ" panose="020B0604030504040204" pitchFamily="50" charset="-128"/>
            </a:endParaRPr>
          </a:p>
          <a:p>
            <a:endParaRPr lang="en-US" altLang="ja-JP" sz="1100" dirty="0">
              <a:solidFill>
                <a:srgbClr val="9ACC38"/>
              </a:solidFill>
              <a:latin typeface="メイリオ" panose="020B0604030504040204" pitchFamily="50" charset="-128"/>
              <a:ea typeface="メイリオ" panose="020B0604030504040204" pitchFamily="50" charset="-128"/>
            </a:endParaRPr>
          </a:p>
          <a:p>
            <a:r>
              <a:rPr lang="en-US" altLang="ja-JP" sz="3200" dirty="0">
                <a:solidFill>
                  <a:srgbClr val="404040"/>
                </a:solidFill>
                <a:latin typeface="メイリオ" panose="020B0604030504040204" pitchFamily="50" charset="-128"/>
                <a:ea typeface="メイリオ" panose="020B0604030504040204" pitchFamily="50" charset="-128"/>
              </a:rPr>
              <a:t>【</a:t>
            </a:r>
            <a:r>
              <a:rPr lang="ja-JP" altLang="en-US" sz="3200" dirty="0">
                <a:solidFill>
                  <a:srgbClr val="404040"/>
                </a:solidFill>
                <a:latin typeface="メイリオ" panose="020B0604030504040204" pitchFamily="50" charset="-128"/>
                <a:ea typeface="メイリオ" panose="020B0604030504040204" pitchFamily="50" charset="-128"/>
              </a:rPr>
              <a:t>　　　　　　　　　</a:t>
            </a:r>
            <a:r>
              <a:rPr lang="en-US" altLang="ja-JP" sz="3200" dirty="0">
                <a:solidFill>
                  <a:srgbClr val="404040"/>
                </a:solidFill>
                <a:latin typeface="メイリオ" panose="020B0604030504040204" pitchFamily="50" charset="-128"/>
                <a:ea typeface="メイリオ" panose="020B0604030504040204" pitchFamily="50" charset="-128"/>
              </a:rPr>
              <a:t>】</a:t>
            </a:r>
          </a:p>
          <a:p>
            <a:endParaRPr lang="en-US" altLang="ja-JP" sz="1100" dirty="0">
              <a:solidFill>
                <a:srgbClr val="404040"/>
              </a:solidFill>
              <a:latin typeface="メイリオ" panose="020B0604030504040204" pitchFamily="50" charset="-128"/>
              <a:ea typeface="メイリオ" panose="020B0604030504040204" pitchFamily="50" charset="-128"/>
            </a:endParaRPr>
          </a:p>
          <a:p>
            <a:endParaRPr lang="ja-JP" altLang="en-US" sz="1100" b="1" dirty="0">
              <a:solidFill>
                <a:srgbClr val="00206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お母さん（奥さん）お父さん（ご主人）の出身地</a:t>
            </a:r>
            <a:r>
              <a:rPr lang="ja-JP" altLang="en-US" sz="2400" b="1" dirty="0">
                <a:solidFill>
                  <a:srgbClr val="404040"/>
                </a:solidFill>
                <a:latin typeface="メイリオ" panose="020B0604030504040204" pitchFamily="50" charset="-128"/>
                <a:ea typeface="メイリオ" panose="020B0604030504040204" pitchFamily="50" charset="-128"/>
              </a:rPr>
              <a:t>は</a:t>
            </a:r>
            <a:r>
              <a:rPr kumimoji="0" lang="ja-JP" altLang="en-US" sz="2400" b="1"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a:t>
            </a:r>
          </a:p>
          <a:p>
            <a:endParaRPr lang="en-US" altLang="ja-JP" b="1" dirty="0">
              <a:solidFill>
                <a:srgbClr val="002060"/>
              </a:solidFill>
              <a:latin typeface="メイリオ" panose="020B0604030504040204" pitchFamily="50" charset="-128"/>
              <a:ea typeface="メイリオ" panose="020B0604030504040204" pitchFamily="50" charset="-128"/>
            </a:endParaRPr>
          </a:p>
          <a:p>
            <a:r>
              <a:rPr lang="en-US" altLang="ja-JP" sz="3200"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お母さん（奥さん）お父さん（ご主人）の結婚のきっかけは？</a:t>
            </a:r>
          </a:p>
          <a:p>
            <a:endParaRPr lang="en-US" altLang="ja-JP" b="1" dirty="0">
              <a:solidFill>
                <a:srgbClr val="00206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3200" b="0" i="0" u="none" strike="noStrike" kern="1200" cap="none" spc="0" normalizeH="0" baseline="0" noProof="0" dirty="0">
                <a:ln>
                  <a:noFill/>
                </a:ln>
                <a:solidFill>
                  <a:srgbClr val="514843"/>
                </a:solidFill>
                <a:effectLst/>
                <a:uLnTx/>
                <a:uFillTx/>
                <a:latin typeface="メイリオ" panose="020B0604030504040204" pitchFamily="50" charset="-128"/>
                <a:ea typeface="メイリオ" panose="020B0604030504040204" pitchFamily="50" charset="-128"/>
                <a:cs typeface="+mn-cs"/>
              </a:rPr>
              <a:t>【</a:t>
            </a:r>
            <a:r>
              <a:rPr kumimoji="0" lang="ja-JP" altLang="en-US" sz="1800" b="0" i="0" u="none" strike="noStrike" kern="1200" cap="none" spc="0" normalizeH="0" baseline="0" noProof="0" dirty="0">
                <a:ln>
                  <a:noFill/>
                </a:ln>
                <a:solidFill>
                  <a:srgbClr val="514843"/>
                </a:solidFill>
                <a:effectLst/>
                <a:uLnTx/>
                <a:uFillTx/>
                <a:latin typeface="メイリオ" panose="020B0604030504040204" pitchFamily="50" charset="-128"/>
                <a:ea typeface="メイリオ" panose="020B0604030504040204" pitchFamily="50" charset="-128"/>
                <a:cs typeface="+mn-cs"/>
              </a:rPr>
              <a:t>　　　　　　　　　　　　　　　　　　　　　　　　　　　　　　　　　　　</a:t>
            </a:r>
            <a:r>
              <a:rPr kumimoji="0" lang="en-US" altLang="ja-JP" sz="3200" b="0" i="0" u="none" strike="noStrike" kern="1200" cap="none" spc="0" normalizeH="0" baseline="0" noProof="0" dirty="0">
                <a:ln>
                  <a:noFill/>
                </a:ln>
                <a:solidFill>
                  <a:srgbClr val="514843"/>
                </a:solidFill>
                <a:effectLst/>
                <a:uLnTx/>
                <a:uFillTx/>
                <a:latin typeface="メイリオ" panose="020B0604030504040204" pitchFamily="50" charset="-128"/>
                <a:ea typeface="メイリオ" panose="020B0604030504040204" pitchFamily="50" charset="-128"/>
                <a:cs typeface="+mn-cs"/>
              </a:rPr>
              <a:t>】</a:t>
            </a:r>
          </a:p>
          <a:p>
            <a:endParaRPr lang="en-US" altLang="ja-JP" b="1" dirty="0">
              <a:solidFill>
                <a:srgbClr val="002060"/>
              </a:solidFill>
              <a:latin typeface="メイリオ" panose="020B0604030504040204" pitchFamily="50" charset="-128"/>
              <a:ea typeface="メイリオ" panose="020B0604030504040204" pitchFamily="50" charset="-128"/>
            </a:endParaRPr>
          </a:p>
        </p:txBody>
      </p:sp>
      <p:sp>
        <p:nvSpPr>
          <p:cNvPr id="4" name="フッター プレースホルダー 27">
            <a:extLst>
              <a:ext uri="{FF2B5EF4-FFF2-40B4-BE49-F238E27FC236}">
                <a16:creationId xmlns:a16="http://schemas.microsoft.com/office/drawing/2014/main" id="{F3D31FD3-84FB-1636-7A1E-6921538DED0E}"/>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211605460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89F7AC3-D8BA-4EFA-9BBD-8AA829B4BA34}"/>
              </a:ext>
            </a:extLst>
          </p:cNvPr>
          <p:cNvSpPr txBox="1"/>
          <p:nvPr/>
        </p:nvSpPr>
        <p:spPr>
          <a:xfrm>
            <a:off x="1246909" y="489527"/>
            <a:ext cx="4378036" cy="646331"/>
          </a:xfrm>
          <a:prstGeom prst="rect">
            <a:avLst/>
          </a:prstGeom>
          <a:noFill/>
        </p:spPr>
        <p:txBody>
          <a:bodyPr wrap="square" rtlCol="0">
            <a:spAutoFit/>
          </a:bodyPr>
          <a:lstStyle/>
          <a:p>
            <a:r>
              <a:rPr kumimoji="1" lang="ja-JP" altLang="en-US" sz="3600" b="1" dirty="0">
                <a:latin typeface="メイリオ" panose="020B0604030504040204" pitchFamily="50" charset="-128"/>
                <a:ea typeface="メイリオ" panose="020B0604030504040204" pitchFamily="50" charset="-128"/>
              </a:rPr>
              <a:t>ワーク③</a:t>
            </a:r>
          </a:p>
        </p:txBody>
      </p:sp>
      <p:sp>
        <p:nvSpPr>
          <p:cNvPr id="3" name="正方形/長方形 2">
            <a:extLst>
              <a:ext uri="{FF2B5EF4-FFF2-40B4-BE49-F238E27FC236}">
                <a16:creationId xmlns:a16="http://schemas.microsoft.com/office/drawing/2014/main" id="{B4299B01-6494-4CCC-91DB-78AEA018865A}"/>
              </a:ext>
            </a:extLst>
          </p:cNvPr>
          <p:cNvSpPr/>
          <p:nvPr/>
        </p:nvSpPr>
        <p:spPr>
          <a:xfrm>
            <a:off x="1246908" y="1446258"/>
            <a:ext cx="9807373" cy="6832640"/>
          </a:xfrm>
          <a:prstGeom prst="rect">
            <a:avLst/>
          </a:prstGeom>
        </p:spPr>
        <p:txBody>
          <a:bodyPr wrap="square">
            <a:spAutoFit/>
          </a:bodyPr>
          <a:lstStyle/>
          <a:p>
            <a:endParaRPr lang="en-US" altLang="ja-JP" dirty="0">
              <a:solidFill>
                <a:srgbClr val="404040"/>
              </a:solidFill>
              <a:latin typeface="メイリオ" panose="020B0604030504040204" pitchFamily="50" charset="-128"/>
              <a:ea typeface="メイリオ" panose="020B0604030504040204" pitchFamily="50" charset="-128"/>
            </a:endParaRPr>
          </a:p>
          <a:p>
            <a:r>
              <a:rPr lang="ja-JP" altLang="en-US" sz="2400" b="1" dirty="0">
                <a:solidFill>
                  <a:srgbClr val="404040"/>
                </a:solidFill>
                <a:latin typeface="メイリオ" panose="020B0604030504040204" pitchFamily="50" charset="-128"/>
                <a:ea typeface="メイリオ" panose="020B0604030504040204" pitchFamily="50" charset="-128"/>
              </a:rPr>
              <a:t>☑大切な人は誰ですか？ふだん呼んでいる呼び方で</a:t>
            </a:r>
            <a:br>
              <a:rPr lang="en-US" altLang="ja-JP" sz="2400" b="1" dirty="0">
                <a:solidFill>
                  <a:srgbClr val="404040"/>
                </a:solidFill>
                <a:latin typeface="メイリオ" panose="020B0604030504040204" pitchFamily="50" charset="-128"/>
                <a:ea typeface="メイリオ" panose="020B0604030504040204" pitchFamily="50" charset="-128"/>
              </a:rPr>
            </a:br>
            <a:r>
              <a:rPr lang="ja-JP" altLang="en-US" sz="2400" b="1" dirty="0">
                <a:solidFill>
                  <a:srgbClr val="404040"/>
                </a:solidFill>
                <a:latin typeface="メイリオ" panose="020B0604030504040204" pitchFamily="50" charset="-128"/>
                <a:ea typeface="メイリオ" panose="020B0604030504040204" pitchFamily="50" charset="-128"/>
              </a:rPr>
              <a:t>何人でもどんどん書いてください。（ペットも</a:t>
            </a:r>
            <a:r>
              <a:rPr lang="en-US" altLang="ja-JP" sz="2400" b="1" dirty="0">
                <a:solidFill>
                  <a:srgbClr val="404040"/>
                </a:solidFill>
                <a:latin typeface="メイリオ" panose="020B0604030504040204" pitchFamily="50" charset="-128"/>
                <a:ea typeface="メイリオ" panose="020B0604030504040204" pitchFamily="50" charset="-128"/>
              </a:rPr>
              <a:t>OK</a:t>
            </a:r>
            <a:r>
              <a:rPr lang="ja-JP" altLang="en-US" sz="2400" b="1" dirty="0">
                <a:solidFill>
                  <a:srgbClr val="404040"/>
                </a:solidFill>
                <a:latin typeface="メイリオ" panose="020B0604030504040204" pitchFamily="50" charset="-128"/>
                <a:ea typeface="メイリオ" panose="020B0604030504040204" pitchFamily="50" charset="-128"/>
              </a:rPr>
              <a:t>🐶🐈🐤）</a:t>
            </a:r>
          </a:p>
          <a:p>
            <a:endParaRPr lang="en-US" altLang="ja-JP" sz="1100" dirty="0">
              <a:solidFill>
                <a:srgbClr val="9ACC38"/>
              </a:solidFill>
              <a:latin typeface="メイリオ" panose="020B0604030504040204" pitchFamily="50" charset="-128"/>
              <a:ea typeface="メイリオ" panose="020B0604030504040204" pitchFamily="50" charset="-128"/>
            </a:endParaRPr>
          </a:p>
          <a:p>
            <a:endParaRPr lang="en-US" altLang="ja-JP" b="1" dirty="0">
              <a:solidFill>
                <a:srgbClr val="002060"/>
              </a:solidFill>
              <a:latin typeface="メイリオ" panose="020B0604030504040204" pitchFamily="50" charset="-128"/>
              <a:ea typeface="メイリオ" panose="020B0604030504040204" pitchFamily="50" charset="-128"/>
            </a:endParaRPr>
          </a:p>
          <a:p>
            <a:br>
              <a:rPr lang="en-US" altLang="ja-JP" sz="1100" dirty="0">
                <a:solidFill>
                  <a:srgbClr val="404040"/>
                </a:solidFill>
                <a:latin typeface="メイリオ" panose="020B0604030504040204" pitchFamily="50" charset="-128"/>
                <a:ea typeface="メイリオ" panose="020B0604030504040204" pitchFamily="50" charset="-128"/>
              </a:rPr>
            </a:br>
            <a:endParaRPr lang="en-US" altLang="ja-JP" sz="3200" dirty="0">
              <a:solidFill>
                <a:srgbClr val="404040"/>
              </a:solidFill>
              <a:latin typeface="メイリオ" panose="020B0604030504040204" pitchFamily="50" charset="-128"/>
              <a:ea typeface="メイリオ" panose="020B0604030504040204" pitchFamily="50" charset="-128"/>
            </a:endParaRPr>
          </a:p>
          <a:p>
            <a:endParaRPr lang="en-US" altLang="ja-JP" sz="1100" dirty="0">
              <a:solidFill>
                <a:srgbClr val="404040"/>
              </a:solidFill>
              <a:latin typeface="メイリオ" panose="020B0604030504040204" pitchFamily="50" charset="-128"/>
              <a:ea typeface="メイリオ" panose="020B0604030504040204" pitchFamily="50" charset="-128"/>
            </a:endParaRPr>
          </a:p>
          <a:p>
            <a:endParaRPr lang="ja-JP" altLang="en-US" sz="1100" b="1" dirty="0">
              <a:solidFill>
                <a:srgbClr val="002060"/>
              </a:solidFill>
              <a:latin typeface="メイリオ" panose="020B0604030504040204" pitchFamily="50" charset="-128"/>
              <a:ea typeface="メイリオ" panose="020B0604030504040204" pitchFamily="50" charset="-128"/>
            </a:endParaRPr>
          </a:p>
          <a:p>
            <a:endParaRPr lang="en-US" altLang="ja-JP" b="1" dirty="0">
              <a:solidFill>
                <a:srgbClr val="002060"/>
              </a:solidFill>
              <a:latin typeface="メイリオ" panose="020B0604030504040204" pitchFamily="50" charset="-128"/>
              <a:ea typeface="メイリオ" panose="020B0604030504040204" pitchFamily="50" charset="-128"/>
            </a:endParaRPr>
          </a:p>
          <a:p>
            <a:endParaRPr lang="en-US" altLang="ja-JP" sz="1100" dirty="0">
              <a:solidFill>
                <a:srgbClr val="9ACC38"/>
              </a:solidFill>
              <a:latin typeface="メイリオ" panose="020B0604030504040204" pitchFamily="50" charset="-128"/>
              <a:ea typeface="メイリオ" panose="020B0604030504040204" pitchFamily="50" charset="-128"/>
            </a:endParaRPr>
          </a:p>
          <a:p>
            <a:endParaRPr lang="en-US" altLang="ja-JP" sz="1100" dirty="0">
              <a:solidFill>
                <a:srgbClr val="9ACC38"/>
              </a:solidFill>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☑もし大震災や津波が来てその大切な人と会えなくなったら</a:t>
            </a:r>
            <a:br>
              <a:rPr lang="en-US" altLang="ja-JP" sz="2400" b="1" dirty="0">
                <a:latin typeface="メイリオ" panose="020B0604030504040204" pitchFamily="50" charset="-128"/>
                <a:ea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rPr>
              <a:t>　何を伝えたいですか？</a:t>
            </a:r>
            <a:br>
              <a:rPr lang="en-US" altLang="ja-JP" sz="2400" b="1" dirty="0">
                <a:latin typeface="メイリオ" panose="020B0604030504040204" pitchFamily="50" charset="-128"/>
                <a:ea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rPr>
              <a:t>　少し考えて次ページに書きましょう。</a:t>
            </a:r>
            <a:endParaRPr lang="en-US" altLang="ja-JP" sz="2400" b="1" dirty="0">
              <a:latin typeface="メイリオ" panose="020B0604030504040204" pitchFamily="50" charset="-128"/>
              <a:ea typeface="メイリオ" panose="020B0604030504040204" pitchFamily="50" charset="-128"/>
            </a:endParaRPr>
          </a:p>
          <a:p>
            <a:endParaRPr lang="en-US" altLang="ja-JP" sz="2400" b="1" dirty="0">
              <a:latin typeface="メイリオ" panose="020B0604030504040204" pitchFamily="50" charset="-128"/>
              <a:ea typeface="メイリオ" panose="020B0604030504040204" pitchFamily="50" charset="-128"/>
            </a:endParaRPr>
          </a:p>
          <a:p>
            <a:endParaRPr lang="en-US" altLang="ja-JP" sz="2400" b="1"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b="1" dirty="0">
              <a:solidFill>
                <a:srgbClr val="002060"/>
              </a:solidFill>
              <a:latin typeface="メイリオ" panose="020B0604030504040204" pitchFamily="50" charset="-128"/>
              <a:ea typeface="メイリオ" panose="020B0604030504040204" pitchFamily="50" charset="-128"/>
            </a:endParaRPr>
          </a:p>
          <a:p>
            <a:endParaRPr lang="en-US" altLang="ja-JP" b="1" dirty="0">
              <a:solidFill>
                <a:srgbClr val="002060"/>
              </a:solidFill>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endParaRPr lang="ja-JP" altLang="en-US" sz="3200" dirty="0">
              <a:latin typeface="メイリオ" panose="020B0604030504040204" pitchFamily="50" charset="-128"/>
              <a:ea typeface="メイリオ" panose="020B0604030504040204" pitchFamily="50" charset="-128"/>
            </a:endParaRPr>
          </a:p>
        </p:txBody>
      </p:sp>
      <p:sp>
        <p:nvSpPr>
          <p:cNvPr id="4" name="フッター プレースホルダー 27">
            <a:extLst>
              <a:ext uri="{FF2B5EF4-FFF2-40B4-BE49-F238E27FC236}">
                <a16:creationId xmlns:a16="http://schemas.microsoft.com/office/drawing/2014/main" id="{AE8661B8-B433-9850-1309-61984EB86229}"/>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64466388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89F7AC3-D8BA-4EFA-9BBD-8AA829B4BA34}"/>
              </a:ext>
            </a:extLst>
          </p:cNvPr>
          <p:cNvSpPr txBox="1"/>
          <p:nvPr/>
        </p:nvSpPr>
        <p:spPr>
          <a:xfrm>
            <a:off x="1246909" y="489527"/>
            <a:ext cx="4378036" cy="646331"/>
          </a:xfrm>
          <a:prstGeom prst="rect">
            <a:avLst/>
          </a:prstGeom>
          <a:noFill/>
        </p:spPr>
        <p:txBody>
          <a:bodyPr wrap="square" rtlCol="0">
            <a:spAutoFit/>
          </a:bodyPr>
          <a:lstStyle/>
          <a:p>
            <a:r>
              <a:rPr kumimoji="1" lang="ja-JP" altLang="en-US" sz="3600" b="1" dirty="0">
                <a:latin typeface="メイリオ" panose="020B0604030504040204" pitchFamily="50" charset="-128"/>
                <a:ea typeface="メイリオ" panose="020B0604030504040204" pitchFamily="50" charset="-128"/>
              </a:rPr>
              <a:t>ワーク④</a:t>
            </a:r>
          </a:p>
        </p:txBody>
      </p:sp>
      <p:sp>
        <p:nvSpPr>
          <p:cNvPr id="3" name="正方形/長方形 2">
            <a:extLst>
              <a:ext uri="{FF2B5EF4-FFF2-40B4-BE49-F238E27FC236}">
                <a16:creationId xmlns:a16="http://schemas.microsoft.com/office/drawing/2014/main" id="{B4299B01-6494-4CCC-91DB-78AEA018865A}"/>
              </a:ext>
            </a:extLst>
          </p:cNvPr>
          <p:cNvSpPr/>
          <p:nvPr/>
        </p:nvSpPr>
        <p:spPr>
          <a:xfrm>
            <a:off x="1246908" y="1446258"/>
            <a:ext cx="10353965" cy="6694140"/>
          </a:xfrm>
          <a:prstGeom prst="rect">
            <a:avLst/>
          </a:prstGeom>
        </p:spPr>
        <p:txBody>
          <a:bodyPr wrap="square">
            <a:spAutoFit/>
          </a:bodyPr>
          <a:lstStyle/>
          <a:p>
            <a:endParaRPr lang="en-US" altLang="ja-JP" dirty="0">
              <a:solidFill>
                <a:srgbClr val="404040"/>
              </a:solidFill>
              <a:latin typeface="メイリオ" panose="020B0604030504040204" pitchFamily="50" charset="-128"/>
              <a:ea typeface="メイリオ" panose="020B0604030504040204" pitchFamily="50" charset="-128"/>
            </a:endParaRPr>
          </a:p>
          <a:p>
            <a:r>
              <a:rPr lang="ja-JP" altLang="en-US" sz="2400" b="1" dirty="0">
                <a:solidFill>
                  <a:srgbClr val="404040"/>
                </a:solidFill>
                <a:latin typeface="メイリオ" panose="020B0604030504040204" pitchFamily="50" charset="-128"/>
                <a:ea typeface="メイリオ" panose="020B0604030504040204" pitchFamily="50" charset="-128"/>
              </a:rPr>
              <a:t>大震災で被災して大切な人と連絡が取れません。</a:t>
            </a:r>
            <a:endParaRPr lang="en-US" altLang="ja-JP" sz="2400" b="1" dirty="0">
              <a:solidFill>
                <a:srgbClr val="404040"/>
              </a:solidFill>
              <a:latin typeface="メイリオ" panose="020B0604030504040204" pitchFamily="50" charset="-128"/>
              <a:ea typeface="メイリオ" panose="020B0604030504040204" pitchFamily="50" charset="-128"/>
            </a:endParaRPr>
          </a:p>
          <a:p>
            <a:r>
              <a:rPr lang="ja-JP" altLang="en-US" sz="2400" b="1" dirty="0">
                <a:solidFill>
                  <a:srgbClr val="404040"/>
                </a:solidFill>
                <a:latin typeface="メイリオ" panose="020B0604030504040204" pitchFamily="50" charset="-128"/>
                <a:ea typeface="メイリオ" panose="020B0604030504040204" pitchFamily="50" charset="-128"/>
              </a:rPr>
              <a:t>１０分だけ携帯が繋がりました。あなたは何を伝えたいですか？</a:t>
            </a:r>
          </a:p>
          <a:p>
            <a:endParaRPr lang="en-US" altLang="ja-JP" sz="1100" dirty="0">
              <a:solidFill>
                <a:srgbClr val="9ACC38"/>
              </a:solidFill>
              <a:latin typeface="メイリオ" panose="020B0604030504040204" pitchFamily="50" charset="-128"/>
              <a:ea typeface="メイリオ" panose="020B0604030504040204" pitchFamily="50" charset="-128"/>
            </a:endParaRPr>
          </a:p>
          <a:p>
            <a:endParaRPr lang="en-US" altLang="ja-JP" sz="1100" dirty="0">
              <a:solidFill>
                <a:srgbClr val="9ACC38"/>
              </a:solidFill>
              <a:latin typeface="メイリオ" panose="020B0604030504040204" pitchFamily="50" charset="-128"/>
              <a:ea typeface="メイリオ" panose="020B0604030504040204" pitchFamily="50" charset="-128"/>
            </a:endParaRPr>
          </a:p>
          <a:p>
            <a:r>
              <a:rPr lang="ja-JP" altLang="en-US" b="1" dirty="0">
                <a:solidFill>
                  <a:srgbClr val="002060"/>
                </a:solidFill>
                <a:latin typeface="メイリオ" panose="020B0604030504040204" pitchFamily="50" charset="-128"/>
                <a:ea typeface="メイリオ" panose="020B0604030504040204" pitchFamily="50" charset="-128"/>
              </a:rPr>
              <a:t>ありがとうの感謝の言葉を伝えたいのは誰ですか？</a:t>
            </a:r>
            <a:endParaRPr lang="en-US" altLang="ja-JP" b="1" dirty="0">
              <a:solidFill>
                <a:srgbClr val="002060"/>
              </a:solidFill>
              <a:latin typeface="メイリオ" panose="020B0604030504040204" pitchFamily="50" charset="-128"/>
              <a:ea typeface="メイリオ" panose="020B0604030504040204" pitchFamily="50" charset="-128"/>
            </a:endParaRPr>
          </a:p>
          <a:p>
            <a:br>
              <a:rPr lang="en-US" altLang="ja-JP" sz="1100" dirty="0">
                <a:solidFill>
                  <a:srgbClr val="404040"/>
                </a:solidFill>
                <a:latin typeface="メイリオ" panose="020B0604030504040204" pitchFamily="50" charset="-128"/>
                <a:ea typeface="メイリオ" panose="020B0604030504040204" pitchFamily="50" charset="-128"/>
              </a:rPr>
            </a:br>
            <a:r>
              <a:rPr lang="en-US" altLang="ja-JP" sz="3200" dirty="0">
                <a:solidFill>
                  <a:srgbClr val="404040"/>
                </a:solidFill>
                <a:latin typeface="メイリオ" panose="020B0604030504040204" pitchFamily="50" charset="-128"/>
                <a:ea typeface="メイリオ" panose="020B0604030504040204" pitchFamily="50" charset="-128"/>
              </a:rPr>
              <a:t>【</a:t>
            </a:r>
            <a:r>
              <a:rPr lang="ja-JP" altLang="en-US" sz="3200" dirty="0">
                <a:solidFill>
                  <a:srgbClr val="404040"/>
                </a:solidFill>
                <a:latin typeface="メイリオ" panose="020B0604030504040204" pitchFamily="50" charset="-128"/>
                <a:ea typeface="メイリオ" panose="020B0604030504040204" pitchFamily="50" charset="-128"/>
              </a:rPr>
              <a:t>　　　　　　　　　</a:t>
            </a:r>
            <a:r>
              <a:rPr lang="en-US" altLang="ja-JP" sz="3200" dirty="0">
                <a:solidFill>
                  <a:srgbClr val="404040"/>
                </a:solidFill>
                <a:latin typeface="メイリオ" panose="020B0604030504040204" pitchFamily="50" charset="-128"/>
                <a:ea typeface="メイリオ" panose="020B0604030504040204" pitchFamily="50" charset="-128"/>
              </a:rPr>
              <a:t>】</a:t>
            </a:r>
          </a:p>
          <a:p>
            <a:endParaRPr lang="en-US" altLang="ja-JP" sz="1100" dirty="0">
              <a:solidFill>
                <a:srgbClr val="404040"/>
              </a:solidFill>
              <a:latin typeface="メイリオ" panose="020B0604030504040204" pitchFamily="50" charset="-128"/>
              <a:ea typeface="メイリオ" panose="020B0604030504040204" pitchFamily="50" charset="-128"/>
            </a:endParaRPr>
          </a:p>
          <a:p>
            <a:endParaRPr lang="ja-JP" altLang="en-US" sz="1100" b="1" dirty="0">
              <a:solidFill>
                <a:srgbClr val="002060"/>
              </a:solidFill>
              <a:latin typeface="メイリオ" panose="020B0604030504040204" pitchFamily="50" charset="-128"/>
              <a:ea typeface="メイリオ" panose="020B0604030504040204" pitchFamily="50" charset="-128"/>
            </a:endParaRPr>
          </a:p>
          <a:p>
            <a:r>
              <a:rPr lang="ja-JP" altLang="en-US" b="1" dirty="0">
                <a:solidFill>
                  <a:srgbClr val="002060"/>
                </a:solidFill>
                <a:latin typeface="メイリオ" panose="020B0604030504040204" pitchFamily="50" charset="-128"/>
                <a:ea typeface="メイリオ" panose="020B0604030504040204" pitchFamily="50" charset="-128"/>
              </a:rPr>
              <a:t>ごめんなさいの謝罪の言葉を伝えたいのは誰ですか？</a:t>
            </a:r>
            <a:endParaRPr lang="en-US" altLang="ja-JP" b="1" dirty="0">
              <a:solidFill>
                <a:srgbClr val="002060"/>
              </a:solidFill>
              <a:latin typeface="メイリオ" panose="020B0604030504040204" pitchFamily="50" charset="-128"/>
              <a:ea typeface="メイリオ" panose="020B0604030504040204" pitchFamily="50" charset="-128"/>
            </a:endParaRPr>
          </a:p>
          <a:p>
            <a:endParaRPr lang="en-US" altLang="ja-JP" sz="1100" dirty="0">
              <a:solidFill>
                <a:srgbClr val="9ACC38"/>
              </a:solidFill>
              <a:latin typeface="メイリオ" panose="020B0604030504040204" pitchFamily="50" charset="-128"/>
              <a:ea typeface="メイリオ" panose="020B0604030504040204" pitchFamily="50" charset="-128"/>
            </a:endParaRPr>
          </a:p>
          <a:p>
            <a:endParaRPr lang="en-US" altLang="ja-JP" sz="1100" dirty="0">
              <a:solidFill>
                <a:srgbClr val="9ACC38"/>
              </a:solidFill>
              <a:latin typeface="メイリオ" panose="020B0604030504040204" pitchFamily="50" charset="-128"/>
              <a:ea typeface="メイリオ" panose="020B0604030504040204" pitchFamily="50" charset="-128"/>
            </a:endParaRPr>
          </a:p>
          <a:p>
            <a:r>
              <a:rPr lang="en-US" altLang="ja-JP" sz="3200"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a:p>
            <a:r>
              <a:rPr lang="ja-JP" altLang="en-US" b="1" dirty="0">
                <a:solidFill>
                  <a:srgbClr val="002060"/>
                </a:solidFill>
                <a:latin typeface="メイリオ" panose="020B0604030504040204" pitchFamily="50" charset="-128"/>
                <a:ea typeface="メイリオ" panose="020B0604030504040204" pitchFamily="50" charset="-128"/>
              </a:rPr>
              <a:t>大切な人に何を伝えたいですか？</a:t>
            </a:r>
            <a:endParaRPr lang="en-US" altLang="ja-JP" b="1" dirty="0">
              <a:solidFill>
                <a:srgbClr val="002060"/>
              </a:solidFill>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b="1" dirty="0">
              <a:solidFill>
                <a:srgbClr val="002060"/>
              </a:solidFill>
              <a:latin typeface="メイリオ" panose="020B0604030504040204" pitchFamily="50" charset="-128"/>
              <a:ea typeface="メイリオ" panose="020B0604030504040204" pitchFamily="50" charset="-128"/>
            </a:endParaRPr>
          </a:p>
          <a:p>
            <a:endParaRPr lang="en-US" altLang="ja-JP" b="1" dirty="0">
              <a:solidFill>
                <a:srgbClr val="002060"/>
              </a:solidFill>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endParaRPr lang="ja-JP" altLang="en-US"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BF3ACB60-7988-4257-BC9C-E5B49F3C77EE}"/>
              </a:ext>
            </a:extLst>
          </p:cNvPr>
          <p:cNvSpPr txBox="1"/>
          <p:nvPr/>
        </p:nvSpPr>
        <p:spPr>
          <a:xfrm>
            <a:off x="969816" y="6076085"/>
            <a:ext cx="10908147" cy="584775"/>
          </a:xfrm>
          <a:prstGeom prst="rect">
            <a:avLst/>
          </a:prstGeom>
          <a:noFill/>
        </p:spPr>
        <p:txBody>
          <a:bodyPr wrap="square" rtlCol="0">
            <a:spAutoFit/>
          </a:bodyPr>
          <a:lstStyle/>
          <a:p>
            <a:r>
              <a:rPr kumimoji="1" lang="ja-JP" altLang="en-US" sz="3200" b="1" dirty="0">
                <a:solidFill>
                  <a:srgbClr val="C00000"/>
                </a:solidFill>
                <a:latin typeface="メイリオ" panose="020B0604030504040204" pitchFamily="50" charset="-128"/>
                <a:ea typeface="メイリオ" panose="020B0604030504040204" pitchFamily="50" charset="-128"/>
              </a:rPr>
              <a:t>今日、ご自宅に帰ったらその方に伝えてください！！</a:t>
            </a:r>
          </a:p>
        </p:txBody>
      </p:sp>
      <p:sp>
        <p:nvSpPr>
          <p:cNvPr id="4" name="フッター プレースホルダー 27">
            <a:extLst>
              <a:ext uri="{FF2B5EF4-FFF2-40B4-BE49-F238E27FC236}">
                <a16:creationId xmlns:a16="http://schemas.microsoft.com/office/drawing/2014/main" id="{0155FA66-63FB-8FCC-6FBD-AB6E22487949}"/>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127987921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30"/>
          <p:cNvSpPr txBox="1"/>
          <p:nvPr/>
        </p:nvSpPr>
        <p:spPr>
          <a:xfrm>
            <a:off x="2441404" y="919641"/>
            <a:ext cx="8061041" cy="1137043"/>
          </a:xfrm>
          <a:prstGeom prst="rect">
            <a:avLst/>
          </a:prstGeom>
          <a:noFill/>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2263" b="1" u="sng" dirty="0">
                <a:solidFill>
                  <a:srgbClr val="0D4D69"/>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縁ディングノートは家族や大切な人、自分自身と</a:t>
            </a:r>
            <a:br>
              <a:rPr lang="en-US" altLang="ja-JP" sz="2263" b="1" u="sng" dirty="0">
                <a:solidFill>
                  <a:srgbClr val="0D4D69"/>
                </a:solidFill>
                <a:effectLst>
                  <a:outerShdw blurRad="38100" dist="38100" dir="2700000" algn="tl">
                    <a:srgbClr val="C0C0C0"/>
                  </a:outerShdw>
                </a:effectLst>
                <a:latin typeface="メイリオ" panose="020B0604030504040204" pitchFamily="50" charset="-128"/>
                <a:ea typeface="メイリオ" panose="020B0604030504040204" pitchFamily="50" charset="-128"/>
              </a:rPr>
            </a:br>
            <a:r>
              <a:rPr lang="ja-JP" altLang="en-US" sz="2263" b="1" u="sng" dirty="0">
                <a:solidFill>
                  <a:srgbClr val="0D4D69"/>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ご先祖様とのご縁を深く結びなおしてくれるノート！</a:t>
            </a:r>
            <a:br>
              <a:rPr lang="en-US" altLang="ja-JP" sz="2263" b="1" u="sng" dirty="0">
                <a:solidFill>
                  <a:srgbClr val="0D4D69"/>
                </a:solidFill>
                <a:effectLst>
                  <a:outerShdw blurRad="38100" dist="38100" dir="2700000" algn="tl">
                    <a:srgbClr val="C0C0C0"/>
                  </a:outerShdw>
                </a:effectLst>
                <a:latin typeface="メイリオ" panose="020B0604030504040204" pitchFamily="50" charset="-128"/>
                <a:ea typeface="メイリオ" panose="020B0604030504040204" pitchFamily="50" charset="-128"/>
              </a:rPr>
            </a:br>
            <a:r>
              <a:rPr lang="ja-JP" altLang="en-US" sz="2263" b="1" u="sng" dirty="0">
                <a:solidFill>
                  <a:srgbClr val="0D4D69"/>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遺言だけではなく思いこそ残しましょう！</a:t>
            </a:r>
            <a:endParaRPr lang="en-US" altLang="ja-JP" sz="2263" b="1" u="sng" dirty="0">
              <a:solidFill>
                <a:srgbClr val="0D4D69"/>
              </a:solidFill>
              <a:effectLst>
                <a:outerShdw blurRad="38100" dist="38100" dir="2700000" algn="tl">
                  <a:srgbClr val="C0C0C0"/>
                </a:outerShdw>
              </a:effectLst>
              <a:latin typeface="メイリオ" panose="020B0604030504040204" pitchFamily="50" charset="-128"/>
              <a:ea typeface="メイリオ" panose="020B0604030504040204" pitchFamily="50" charset="-128"/>
            </a:endParaRPr>
          </a:p>
        </p:txBody>
      </p:sp>
      <p:sp>
        <p:nvSpPr>
          <p:cNvPr id="3" name="テキスト ボックス 30"/>
          <p:cNvSpPr txBox="1"/>
          <p:nvPr/>
        </p:nvSpPr>
        <p:spPr>
          <a:xfrm>
            <a:off x="4432442" y="3477878"/>
            <a:ext cx="6830231" cy="1323439"/>
          </a:xfrm>
          <a:prstGeom prst="rect">
            <a:avLst/>
          </a:prstGeom>
          <a:noFill/>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4000" b="1" dirty="0">
                <a:effectLst>
                  <a:outerShdw blurRad="38100" dist="38100" dir="2700000" algn="tl">
                    <a:srgbClr val="C0C0C0"/>
                  </a:outerShdw>
                </a:effectLst>
                <a:latin typeface="メイリオ" panose="020B0604030504040204" pitchFamily="50" charset="-128"/>
                <a:ea typeface="メイリオ" panose="020B0604030504040204" pitchFamily="50" charset="-128"/>
              </a:rPr>
              <a:t>遺言書＋縁ディングノート</a:t>
            </a:r>
            <a:br>
              <a:rPr lang="en-US" altLang="ja-JP" sz="4000" b="1" dirty="0">
                <a:effectLst>
                  <a:outerShdw blurRad="38100" dist="38100" dir="2700000" algn="tl">
                    <a:srgbClr val="C0C0C0"/>
                  </a:outerShdw>
                </a:effectLst>
                <a:latin typeface="メイリオ" panose="020B0604030504040204" pitchFamily="50" charset="-128"/>
                <a:ea typeface="メイリオ" panose="020B0604030504040204" pitchFamily="50" charset="-128"/>
              </a:rPr>
            </a:br>
            <a:r>
              <a:rPr lang="ja-JP" altLang="en-US" sz="4000" b="1" dirty="0">
                <a:effectLst>
                  <a:outerShdw blurRad="38100" dist="38100" dir="2700000" algn="tl">
                    <a:srgbClr val="C0C0C0"/>
                  </a:outerShdw>
                </a:effectLst>
                <a:latin typeface="メイリオ" panose="020B0604030504040204" pitchFamily="50" charset="-128"/>
                <a:ea typeface="メイリオ" panose="020B0604030504040204" pitchFamily="50" charset="-128"/>
              </a:rPr>
              <a:t>＝</a:t>
            </a:r>
            <a:r>
              <a:rPr lang="ja-JP" altLang="en-US" sz="4000" b="1" dirty="0">
                <a:solidFill>
                  <a:srgbClr val="990033"/>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縁</a:t>
            </a:r>
            <a:r>
              <a:rPr lang="ja-JP" altLang="en-US" sz="4000" b="1" dirty="0">
                <a:effectLst>
                  <a:outerShdw blurRad="38100" dist="38100" dir="2700000" algn="tl">
                    <a:srgbClr val="C0C0C0"/>
                  </a:outerShdw>
                </a:effectLst>
                <a:latin typeface="メイリオ" panose="020B0604030504040204" pitchFamily="50" charset="-128"/>
                <a:ea typeface="メイリオ" panose="020B0604030504040204" pitchFamily="50" charset="-128"/>
              </a:rPr>
              <a:t>まん相続</a:t>
            </a:r>
            <a:r>
              <a:rPr lang="en-US" altLang="ja-JP" b="1" dirty="0">
                <a:effectLst>
                  <a:outerShdw blurRad="38100" dist="38100" dir="2700000" algn="tl">
                    <a:srgbClr val="C0C0C0"/>
                  </a:outerShdw>
                </a:effectLst>
                <a:latin typeface="メイリオ" panose="020B0604030504040204" pitchFamily="50" charset="-128"/>
                <a:ea typeface="メイリオ" panose="020B0604030504040204" pitchFamily="50" charset="-128"/>
              </a:rPr>
              <a:t>(⋈◍</a:t>
            </a:r>
            <a:r>
              <a:rPr lang="ja-JP" altLang="en-US" b="1" dirty="0">
                <a:effectLst>
                  <a:outerShdw blurRad="38100" dist="38100" dir="2700000" algn="tl">
                    <a:srgbClr val="C0C0C0"/>
                  </a:outerShdw>
                </a:effectLst>
                <a:latin typeface="メイリオ" panose="020B0604030504040204" pitchFamily="50" charset="-128"/>
                <a:ea typeface="メイリオ" panose="020B0604030504040204" pitchFamily="50" charset="-128"/>
              </a:rPr>
              <a:t>＞◡＜◍</a:t>
            </a:r>
            <a:r>
              <a:rPr lang="en-US" altLang="ja-JP" b="1" dirty="0">
                <a:effectLst>
                  <a:outerShdw blurRad="38100" dist="38100" dir="2700000" algn="tl">
                    <a:srgbClr val="C0C0C0"/>
                  </a:outerShdw>
                </a:effectLst>
                <a:latin typeface="メイリオ" panose="020B0604030504040204" pitchFamily="50" charset="-128"/>
                <a:ea typeface="メイリオ" panose="020B0604030504040204" pitchFamily="50" charset="-128"/>
              </a:rPr>
              <a:t>)</a:t>
            </a:r>
            <a:r>
              <a:rPr lang="ja-JP" altLang="en-US" b="1" dirty="0">
                <a:effectLst>
                  <a:outerShdw blurRad="38100" dist="38100" dir="2700000" algn="tl">
                    <a:srgbClr val="C0C0C0"/>
                  </a:outerShdw>
                </a:effectLst>
                <a:latin typeface="メイリオ" panose="020B0604030504040204" pitchFamily="50" charset="-128"/>
                <a:ea typeface="メイリオ" panose="020B0604030504040204" pitchFamily="50" charset="-128"/>
              </a:rPr>
              <a:t>。✧♡</a:t>
            </a:r>
            <a:endParaRPr lang="en-US" altLang="ja-JP" b="1" dirty="0">
              <a:effectLst>
                <a:outerShdw blurRad="38100" dist="38100" dir="2700000" algn="tl">
                  <a:srgbClr val="C0C0C0"/>
                </a:outerShdw>
              </a:effectLst>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E29A814E-2973-54E3-708E-3B2A848828DA}"/>
              </a:ext>
            </a:extLst>
          </p:cNvPr>
          <p:cNvSpPr txBox="1"/>
          <p:nvPr/>
        </p:nvSpPr>
        <p:spPr>
          <a:xfrm>
            <a:off x="155847" y="83251"/>
            <a:ext cx="4041249" cy="3693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b="1" dirty="0">
                <a:latin typeface="メイリオ" panose="020B0604030504040204" pitchFamily="50" charset="-128"/>
                <a:ea typeface="メイリオ" panose="020B0604030504040204" pitchFamily="50" charset="-128"/>
              </a:rPr>
              <a:t>縁ディングノートの無限の力</a:t>
            </a:r>
            <a:endParaRPr kumimoji="1" lang="ja-JP" altLang="en-US" b="1" dirty="0">
              <a:latin typeface="メイリオ" panose="020B0604030504040204" pitchFamily="50" charset="-128"/>
              <a:ea typeface="メイリオ" panose="020B0604030504040204" pitchFamily="50" charset="-128"/>
            </a:endParaRPr>
          </a:p>
        </p:txBody>
      </p:sp>
      <p:pic>
        <p:nvPicPr>
          <p:cNvPr id="5" name="図 4" descr="ダイアグラム, テキスト, 概略図">
            <a:extLst>
              <a:ext uri="{FF2B5EF4-FFF2-40B4-BE49-F238E27FC236}">
                <a16:creationId xmlns:a16="http://schemas.microsoft.com/office/drawing/2014/main" id="{5A16D012-19DA-AF2C-66CA-32796FC02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314" y="2523743"/>
            <a:ext cx="3874055" cy="3874055"/>
          </a:xfrm>
          <a:prstGeom prst="rect">
            <a:avLst/>
          </a:prstGeom>
        </p:spPr>
      </p:pic>
      <p:sp>
        <p:nvSpPr>
          <p:cNvPr id="4" name="フッター プレースホルダー 27">
            <a:extLst>
              <a:ext uri="{FF2B5EF4-FFF2-40B4-BE49-F238E27FC236}">
                <a16:creationId xmlns:a16="http://schemas.microsoft.com/office/drawing/2014/main" id="{95969B2D-DE72-7194-A46F-5EB7A1C40D13}"/>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268607760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D4E8">
            <a:alpha val="30000"/>
          </a:srgbClr>
        </a:solidFill>
        <a:effectLst/>
      </p:bgPr>
    </p:bg>
    <p:spTree>
      <p:nvGrpSpPr>
        <p:cNvPr id="1" name=""/>
        <p:cNvGrpSpPr/>
        <p:nvPr/>
      </p:nvGrpSpPr>
      <p:grpSpPr>
        <a:xfrm>
          <a:off x="0" y="0"/>
          <a:ext cx="0" cy="0"/>
          <a:chOff x="0" y="0"/>
          <a:chExt cx="0" cy="0"/>
        </a:xfrm>
      </p:grpSpPr>
      <p:sp>
        <p:nvSpPr>
          <p:cNvPr id="2" name="正方形/長方形 1"/>
          <p:cNvSpPr/>
          <p:nvPr/>
        </p:nvSpPr>
        <p:spPr>
          <a:xfrm>
            <a:off x="3435501" y="2040419"/>
            <a:ext cx="4362092" cy="769441"/>
          </a:xfrm>
          <a:prstGeom prst="rect">
            <a:avLst/>
          </a:prstGeom>
        </p:spPr>
        <p:txBody>
          <a:bodyPr wrap="none">
            <a:spAutoFit/>
          </a:bodyPr>
          <a:lstStyle/>
          <a:p>
            <a:r>
              <a:rPr lang="ja-JP" altLang="en-US" sz="4400" b="1" dirty="0">
                <a:latin typeface="メイリオ" panose="020B0604030504040204" pitchFamily="50" charset="-128"/>
                <a:ea typeface="メイリオ" panose="020B0604030504040204" pitchFamily="50" charset="-128"/>
              </a:rPr>
              <a:t>①　</a:t>
            </a:r>
            <a:r>
              <a:rPr lang="en-US" altLang="ja-JP" sz="4400" b="1" dirty="0">
                <a:latin typeface="メイリオ" panose="020B0604030504040204" pitchFamily="50" charset="-128"/>
                <a:ea typeface="メイリオ" panose="020B0604030504040204" pitchFamily="50" charset="-128"/>
              </a:rPr>
              <a:t>384,099</a:t>
            </a:r>
            <a:r>
              <a:rPr lang="ja-JP" altLang="en-US" sz="4400" b="1" dirty="0">
                <a:latin typeface="メイリオ" panose="020B0604030504040204" pitchFamily="50" charset="-128"/>
                <a:ea typeface="メイリオ" panose="020B0604030504040204" pitchFamily="50" charset="-128"/>
              </a:rPr>
              <a:t>人</a:t>
            </a:r>
          </a:p>
        </p:txBody>
      </p:sp>
      <p:sp>
        <p:nvSpPr>
          <p:cNvPr id="13" name="正方形/長方形 12"/>
          <p:cNvSpPr/>
          <p:nvPr/>
        </p:nvSpPr>
        <p:spPr>
          <a:xfrm>
            <a:off x="3435501" y="3300316"/>
            <a:ext cx="4939173" cy="769441"/>
          </a:xfrm>
          <a:prstGeom prst="rect">
            <a:avLst/>
          </a:prstGeom>
        </p:spPr>
        <p:txBody>
          <a:bodyPr wrap="none">
            <a:spAutoFit/>
          </a:bodyPr>
          <a:lstStyle/>
          <a:p>
            <a:r>
              <a:rPr lang="ja-JP" altLang="en-US" sz="4400" b="1" dirty="0">
                <a:latin typeface="メイリオ" panose="020B0604030504040204" pitchFamily="50" charset="-128"/>
                <a:ea typeface="メイリオ" panose="020B0604030504040204" pitchFamily="50" charset="-128"/>
              </a:rPr>
              <a:t>②　</a:t>
            </a:r>
            <a:r>
              <a:rPr lang="en-US" altLang="ja-JP" sz="4400" b="1" dirty="0">
                <a:latin typeface="メイリオ" panose="020B0604030504040204" pitchFamily="50" charset="-128"/>
                <a:ea typeface="メイリオ" panose="020B0604030504040204" pitchFamily="50" charset="-128"/>
              </a:rPr>
              <a:t>1,605,378</a:t>
            </a:r>
            <a:r>
              <a:rPr lang="ja-JP" altLang="en-US" sz="4400" b="1" dirty="0">
                <a:latin typeface="メイリオ" panose="020B0604030504040204" pitchFamily="50" charset="-128"/>
                <a:ea typeface="メイリオ" panose="020B0604030504040204" pitchFamily="50" charset="-128"/>
              </a:rPr>
              <a:t>人</a:t>
            </a:r>
          </a:p>
        </p:txBody>
      </p:sp>
      <p:sp>
        <p:nvSpPr>
          <p:cNvPr id="14" name="正方形/長方形 13"/>
          <p:cNvSpPr/>
          <p:nvPr/>
        </p:nvSpPr>
        <p:spPr>
          <a:xfrm>
            <a:off x="3435501" y="4560213"/>
            <a:ext cx="5320687" cy="769441"/>
          </a:xfrm>
          <a:prstGeom prst="rect">
            <a:avLst/>
          </a:prstGeom>
        </p:spPr>
        <p:txBody>
          <a:bodyPr wrap="none">
            <a:spAutoFit/>
          </a:bodyPr>
          <a:lstStyle/>
          <a:p>
            <a:r>
              <a:rPr lang="ja-JP" altLang="en-US" sz="4400" b="1" dirty="0">
                <a:latin typeface="メイリオ" panose="020B0604030504040204" pitchFamily="50" charset="-128"/>
                <a:ea typeface="メイリオ" panose="020B0604030504040204" pitchFamily="50" charset="-128"/>
              </a:rPr>
              <a:t>③　</a:t>
            </a:r>
            <a:r>
              <a:rPr lang="en-US" altLang="ja-JP" sz="4400" b="1" dirty="0">
                <a:latin typeface="メイリオ" panose="020B0604030504040204" pitchFamily="50" charset="-128"/>
                <a:ea typeface="メイリオ" panose="020B0604030504040204" pitchFamily="50" charset="-128"/>
              </a:rPr>
              <a:t>10,017,000</a:t>
            </a:r>
            <a:r>
              <a:rPr lang="ja-JP" altLang="en-US" sz="4400" b="1" dirty="0">
                <a:latin typeface="メイリオ" panose="020B0604030504040204" pitchFamily="50" charset="-128"/>
                <a:ea typeface="メイリオ" panose="020B0604030504040204" pitchFamily="50" charset="-128"/>
              </a:rPr>
              <a:t>人</a:t>
            </a:r>
          </a:p>
        </p:txBody>
      </p:sp>
      <p:sp>
        <p:nvSpPr>
          <p:cNvPr id="9" name="円: 塗りつぶしなし 8">
            <a:extLst>
              <a:ext uri="{FF2B5EF4-FFF2-40B4-BE49-F238E27FC236}">
                <a16:creationId xmlns:a16="http://schemas.microsoft.com/office/drawing/2014/main" id="{D3B411E3-7170-8A0A-381B-0A4D1924A3D1}"/>
              </a:ext>
            </a:extLst>
          </p:cNvPr>
          <p:cNvSpPr/>
          <p:nvPr/>
        </p:nvSpPr>
        <p:spPr>
          <a:xfrm>
            <a:off x="3435501" y="3274461"/>
            <a:ext cx="752678" cy="769441"/>
          </a:xfrm>
          <a:prstGeom prst="donu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3" name="直線コネクタ 2">
            <a:extLst>
              <a:ext uri="{FF2B5EF4-FFF2-40B4-BE49-F238E27FC236}">
                <a16:creationId xmlns:a16="http://schemas.microsoft.com/office/drawing/2014/main" id="{2B42D4AA-E3B0-280C-052F-BBC8063406AA}"/>
              </a:ext>
            </a:extLst>
          </p:cNvPr>
          <p:cNvCxnSpPr/>
          <p:nvPr/>
        </p:nvCxnSpPr>
        <p:spPr>
          <a:xfrm>
            <a:off x="330020" y="898327"/>
            <a:ext cx="11554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3B324636-A129-E614-1588-EA493E1DF780}"/>
              </a:ext>
            </a:extLst>
          </p:cNvPr>
          <p:cNvSpPr txBox="1">
            <a:spLocks/>
          </p:cNvSpPr>
          <p:nvPr/>
        </p:nvSpPr>
        <p:spPr>
          <a:xfrm>
            <a:off x="330020" y="346338"/>
            <a:ext cx="9728380" cy="548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0" kern="1200">
                <a:solidFill>
                  <a:srgbClr val="1C2952"/>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200" b="1" dirty="0">
                <a:solidFill>
                  <a:schemeClr val="tx1">
                    <a:lumMod val="85000"/>
                    <a:lumOff val="15000"/>
                  </a:schemeClr>
                </a:solidFill>
              </a:rPr>
              <a:t>相続の現状クイズ：令和６年度の死亡者数は？</a:t>
            </a:r>
          </a:p>
        </p:txBody>
      </p:sp>
      <p:sp>
        <p:nvSpPr>
          <p:cNvPr id="10" name="フッター プレースホルダー 27">
            <a:extLst>
              <a:ext uri="{FF2B5EF4-FFF2-40B4-BE49-F238E27FC236}">
                <a16:creationId xmlns:a16="http://schemas.microsoft.com/office/drawing/2014/main" id="{585E0EF2-EAD0-8650-FF1E-F2CAE818EDFC}"/>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1941940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27">
            <a:extLst>
              <a:ext uri="{FF2B5EF4-FFF2-40B4-BE49-F238E27FC236}">
                <a16:creationId xmlns:a16="http://schemas.microsoft.com/office/drawing/2014/main" id="{FF27EFE0-DCAE-CA47-328A-6934627DF520}"/>
              </a:ext>
            </a:extLst>
          </p:cNvPr>
          <p:cNvSpPr txBox="1">
            <a:spLocks/>
          </p:cNvSpPr>
          <p:nvPr/>
        </p:nvSpPr>
        <p:spPr>
          <a:xfrm>
            <a:off x="2963554" y="224117"/>
            <a:ext cx="6264891" cy="1096962"/>
          </a:xfrm>
          <a:prstGeom prst="rect">
            <a:avLst/>
          </a:prstGeom>
        </p:spPr>
        <p:txBody>
          <a:bodyPr vert="horz" lIns="0" tIns="45720" rIns="0" bIns="45720" rtlCol="0" anchor="b">
            <a:normAutofit fontScale="92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90000"/>
              </a:lnSpc>
              <a:spcBef>
                <a:spcPct val="0"/>
              </a:spcBef>
              <a:spcAft>
                <a:spcPts val="600"/>
              </a:spcAft>
            </a:pPr>
            <a:r>
              <a:rPr lang="en-US" altLang="ja-JP"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j-cs"/>
              </a:rPr>
              <a:t>10</a:t>
            </a:r>
            <a:r>
              <a:rPr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j-cs"/>
              </a:rPr>
              <a:t>代さかのぼるとご先祖様は１０２４人</a:t>
            </a:r>
            <a:endParaRPr lang="en-US" altLang="ja-JP"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j-cs"/>
            </a:endParaRPr>
          </a:p>
          <a:p>
            <a:pPr>
              <a:lnSpc>
                <a:spcPct val="90000"/>
              </a:lnSpc>
              <a:spcBef>
                <a:spcPct val="0"/>
              </a:spcBef>
              <a:spcAft>
                <a:spcPts val="600"/>
              </a:spcAft>
            </a:pPr>
            <a:r>
              <a:rPr kumimoji="1" lang="ja-JP" altLang="en-US" sz="2800" b="1" kern="1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j-cs"/>
              </a:rPr>
              <a:t>あなたもいつかご先祖様に・・</a:t>
            </a:r>
          </a:p>
        </p:txBody>
      </p:sp>
      <p:pic>
        <p:nvPicPr>
          <p:cNvPr id="3" name="図 2" descr="男性の絵&#10;&#10;低い精度で自動的に生成された説明">
            <a:extLst>
              <a:ext uri="{FF2B5EF4-FFF2-40B4-BE49-F238E27FC236}">
                <a16:creationId xmlns:a16="http://schemas.microsoft.com/office/drawing/2014/main" id="{D5FB6EC8-74D2-43C5-90FE-70D6C0504524}"/>
              </a:ext>
            </a:extLst>
          </p:cNvPr>
          <p:cNvPicPr>
            <a:picLocks noChangeAspect="1"/>
          </p:cNvPicPr>
          <p:nvPr/>
        </p:nvPicPr>
        <p:blipFill>
          <a:blip r:embed="rId3"/>
          <a:srcRect t="30785" r="2" b="23415"/>
          <a:stretch/>
        </p:blipFill>
        <p:spPr>
          <a:xfrm>
            <a:off x="1104900" y="1600200"/>
            <a:ext cx="9982200" cy="4572000"/>
          </a:xfrm>
          <a:prstGeom prst="rect">
            <a:avLst/>
          </a:prstGeom>
          <a:noFill/>
        </p:spPr>
      </p:pic>
      <p:sp>
        <p:nvSpPr>
          <p:cNvPr id="2" name="フッター プレースホルダー 27">
            <a:extLst>
              <a:ext uri="{FF2B5EF4-FFF2-40B4-BE49-F238E27FC236}">
                <a16:creationId xmlns:a16="http://schemas.microsoft.com/office/drawing/2014/main" id="{39796292-11CD-C268-EDD4-513C1E4B5A97}"/>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2461433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E180828-B218-465F-8D5B-3CE1DD4594F7}"/>
              </a:ext>
            </a:extLst>
          </p:cNvPr>
          <p:cNvSpPr txBox="1"/>
          <p:nvPr/>
        </p:nvSpPr>
        <p:spPr>
          <a:xfrm>
            <a:off x="2762096" y="932308"/>
            <a:ext cx="6667500" cy="498763"/>
          </a:xfrm>
          <a:prstGeom prst="rect">
            <a:avLst/>
          </a:prstGeom>
          <a:solidFill>
            <a:schemeClr val="bg1"/>
          </a:solidFill>
        </p:spPr>
        <p:txBody>
          <a:bodyPr wrap="square" rtlCol="0">
            <a:spAutoFit/>
          </a:bodyPr>
          <a:lstStyle/>
          <a:p>
            <a:endParaRPr kumimoji="1" lang="ja-JP" altLang="en-US" dirty="0"/>
          </a:p>
        </p:txBody>
      </p:sp>
      <p:pic>
        <p:nvPicPr>
          <p:cNvPr id="5" name="図 4" descr="グラフ, 棒グラフ&#10;&#10;AI によって生成されたコンテンツは間違っている可能性があります。">
            <a:extLst>
              <a:ext uri="{FF2B5EF4-FFF2-40B4-BE49-F238E27FC236}">
                <a16:creationId xmlns:a16="http://schemas.microsoft.com/office/drawing/2014/main" id="{928192FE-BED3-A615-01C9-D57C46B42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857" y="1181689"/>
            <a:ext cx="8143978" cy="5060157"/>
          </a:xfrm>
          <a:prstGeom prst="rect">
            <a:avLst/>
          </a:prstGeom>
        </p:spPr>
      </p:pic>
      <p:cxnSp>
        <p:nvCxnSpPr>
          <p:cNvPr id="3" name="直線コネクタ 2">
            <a:extLst>
              <a:ext uri="{FF2B5EF4-FFF2-40B4-BE49-F238E27FC236}">
                <a16:creationId xmlns:a16="http://schemas.microsoft.com/office/drawing/2014/main" id="{78B1560B-48A9-DFE3-071A-970348950CFA}"/>
              </a:ext>
            </a:extLst>
          </p:cNvPr>
          <p:cNvCxnSpPr/>
          <p:nvPr/>
        </p:nvCxnSpPr>
        <p:spPr>
          <a:xfrm>
            <a:off x="330020" y="898327"/>
            <a:ext cx="11554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CB8C32AD-5894-28C4-40E4-034FD70783EC}"/>
              </a:ext>
            </a:extLst>
          </p:cNvPr>
          <p:cNvSpPr txBox="1">
            <a:spLocks/>
          </p:cNvSpPr>
          <p:nvPr/>
        </p:nvSpPr>
        <p:spPr>
          <a:xfrm>
            <a:off x="330020" y="346338"/>
            <a:ext cx="9728380" cy="54840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0" kern="1200">
                <a:solidFill>
                  <a:srgbClr val="1C2952"/>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200" b="1" dirty="0">
                <a:solidFill>
                  <a:schemeClr val="tx1">
                    <a:lumMod val="85000"/>
                    <a:lumOff val="15000"/>
                  </a:schemeClr>
                </a:solidFill>
              </a:rPr>
              <a:t>相続の現状</a:t>
            </a:r>
          </a:p>
        </p:txBody>
      </p:sp>
      <p:sp>
        <p:nvSpPr>
          <p:cNvPr id="2" name="フッター プレースホルダー 27">
            <a:extLst>
              <a:ext uri="{FF2B5EF4-FFF2-40B4-BE49-F238E27FC236}">
                <a16:creationId xmlns:a16="http://schemas.microsoft.com/office/drawing/2014/main" id="{1DD9836C-BCD4-C1D0-2595-86F73172F645}"/>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423145309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D4E8">
            <a:alpha val="30000"/>
          </a:srgbClr>
        </a:solidFill>
        <a:effectLst/>
      </p:bgPr>
    </p:bg>
    <p:spTree>
      <p:nvGrpSpPr>
        <p:cNvPr id="1" name=""/>
        <p:cNvGrpSpPr/>
        <p:nvPr/>
      </p:nvGrpSpPr>
      <p:grpSpPr>
        <a:xfrm>
          <a:off x="0" y="0"/>
          <a:ext cx="0" cy="0"/>
          <a:chOff x="0" y="0"/>
          <a:chExt cx="0" cy="0"/>
        </a:xfrm>
      </p:grpSpPr>
      <p:sp>
        <p:nvSpPr>
          <p:cNvPr id="13" name="正方形/長方形 12"/>
          <p:cNvSpPr/>
          <p:nvPr/>
        </p:nvSpPr>
        <p:spPr>
          <a:xfrm>
            <a:off x="3719736" y="2926837"/>
            <a:ext cx="4698722" cy="769441"/>
          </a:xfrm>
          <a:prstGeom prst="rect">
            <a:avLst/>
          </a:prstGeom>
        </p:spPr>
        <p:txBody>
          <a:bodyPr wrap="none">
            <a:spAutoFit/>
          </a:bodyPr>
          <a:lstStyle/>
          <a:p>
            <a:r>
              <a:rPr lang="ja-JP" altLang="en-US" sz="4400" b="1" dirty="0">
                <a:latin typeface="メイリオ" panose="020B0604030504040204" pitchFamily="50" charset="-128"/>
                <a:ea typeface="メイリオ" panose="020B0604030504040204" pitchFamily="50" charset="-128"/>
              </a:rPr>
              <a:t>②　１２９２億円</a:t>
            </a:r>
          </a:p>
        </p:txBody>
      </p:sp>
      <p:sp>
        <p:nvSpPr>
          <p:cNvPr id="14" name="正方形/長方形 13"/>
          <p:cNvSpPr/>
          <p:nvPr/>
        </p:nvSpPr>
        <p:spPr>
          <a:xfrm>
            <a:off x="3719736" y="4365105"/>
            <a:ext cx="4698722" cy="769441"/>
          </a:xfrm>
          <a:prstGeom prst="rect">
            <a:avLst/>
          </a:prstGeom>
        </p:spPr>
        <p:txBody>
          <a:bodyPr wrap="none">
            <a:spAutoFit/>
          </a:bodyPr>
          <a:lstStyle/>
          <a:p>
            <a:r>
              <a:rPr lang="ja-JP" altLang="en-US" sz="4400" b="1" dirty="0">
                <a:latin typeface="メイリオ" panose="020B0604030504040204" pitchFamily="50" charset="-128"/>
                <a:ea typeface="メイリオ" panose="020B0604030504040204" pitchFamily="50" charset="-128"/>
              </a:rPr>
              <a:t>③　１２００億円</a:t>
            </a:r>
          </a:p>
        </p:txBody>
      </p:sp>
      <p:sp>
        <p:nvSpPr>
          <p:cNvPr id="10" name="正方形/長方形 9">
            <a:extLst>
              <a:ext uri="{FF2B5EF4-FFF2-40B4-BE49-F238E27FC236}">
                <a16:creationId xmlns:a16="http://schemas.microsoft.com/office/drawing/2014/main" id="{6817899D-8943-4761-85FF-59CFE273396E}"/>
              </a:ext>
            </a:extLst>
          </p:cNvPr>
          <p:cNvSpPr/>
          <p:nvPr/>
        </p:nvSpPr>
        <p:spPr>
          <a:xfrm>
            <a:off x="3719736" y="1488570"/>
            <a:ext cx="3570208" cy="769441"/>
          </a:xfrm>
          <a:prstGeom prst="rect">
            <a:avLst/>
          </a:prstGeom>
        </p:spPr>
        <p:txBody>
          <a:bodyPr wrap="none">
            <a:spAutoFit/>
          </a:bodyPr>
          <a:lstStyle/>
          <a:p>
            <a:r>
              <a:rPr lang="ja-JP" altLang="en-US" sz="4400" b="1" dirty="0">
                <a:latin typeface="メイリオ" panose="020B0604030504040204" pitchFamily="50" charset="-128"/>
                <a:ea typeface="メイリオ" panose="020B0604030504040204" pitchFamily="50" charset="-128"/>
              </a:rPr>
              <a:t>①　５０兆円</a:t>
            </a:r>
          </a:p>
        </p:txBody>
      </p:sp>
      <p:sp>
        <p:nvSpPr>
          <p:cNvPr id="3" name="ドーナツ 19">
            <a:extLst>
              <a:ext uri="{FF2B5EF4-FFF2-40B4-BE49-F238E27FC236}">
                <a16:creationId xmlns:a16="http://schemas.microsoft.com/office/drawing/2014/main" id="{BEA4EA83-90D2-96F8-99DC-AE3219054BD5}"/>
              </a:ext>
            </a:extLst>
          </p:cNvPr>
          <p:cNvSpPr/>
          <p:nvPr/>
        </p:nvSpPr>
        <p:spPr>
          <a:xfrm>
            <a:off x="3596936" y="1280624"/>
            <a:ext cx="1008681" cy="1032270"/>
          </a:xfrm>
          <a:prstGeom prst="donu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539">
              <a:solidFill>
                <a:schemeClr val="tx1"/>
              </a:solidFill>
            </a:endParaRPr>
          </a:p>
        </p:txBody>
      </p:sp>
      <p:cxnSp>
        <p:nvCxnSpPr>
          <p:cNvPr id="4" name="直線コネクタ 3">
            <a:extLst>
              <a:ext uri="{FF2B5EF4-FFF2-40B4-BE49-F238E27FC236}">
                <a16:creationId xmlns:a16="http://schemas.microsoft.com/office/drawing/2014/main" id="{D9BBDF31-ADFB-AAB5-038F-C403677C0607}"/>
              </a:ext>
            </a:extLst>
          </p:cNvPr>
          <p:cNvCxnSpPr/>
          <p:nvPr/>
        </p:nvCxnSpPr>
        <p:spPr>
          <a:xfrm>
            <a:off x="330020" y="898327"/>
            <a:ext cx="11554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5E6276F8-D30D-C96E-60CC-4B185952FFE9}"/>
              </a:ext>
            </a:extLst>
          </p:cNvPr>
          <p:cNvSpPr txBox="1">
            <a:spLocks/>
          </p:cNvSpPr>
          <p:nvPr/>
        </p:nvSpPr>
        <p:spPr>
          <a:xfrm>
            <a:off x="330020" y="346338"/>
            <a:ext cx="9728380" cy="548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0" kern="1200">
                <a:solidFill>
                  <a:srgbClr val="1C2952"/>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200" b="1" dirty="0">
                <a:solidFill>
                  <a:schemeClr val="tx1">
                    <a:lumMod val="85000"/>
                    <a:lumOff val="15000"/>
                  </a:schemeClr>
                </a:solidFill>
              </a:rPr>
              <a:t>相続の現状クイズ：残される財産額は？</a:t>
            </a:r>
          </a:p>
        </p:txBody>
      </p:sp>
      <p:sp>
        <p:nvSpPr>
          <p:cNvPr id="2" name="フッター プレースホルダー 27">
            <a:extLst>
              <a:ext uri="{FF2B5EF4-FFF2-40B4-BE49-F238E27FC236}">
                <a16:creationId xmlns:a16="http://schemas.microsoft.com/office/drawing/2014/main" id="{FB69B67E-3DF0-0806-1299-9BFC56CD9828}"/>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2558493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0"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E3205C4-84D9-4A28-B34A-219311C990E5}"/>
              </a:ext>
            </a:extLst>
          </p:cNvPr>
          <p:cNvSpPr/>
          <p:nvPr/>
        </p:nvSpPr>
        <p:spPr>
          <a:xfrm>
            <a:off x="2738783" y="1327191"/>
            <a:ext cx="2904730" cy="455603"/>
          </a:xfrm>
          <a:prstGeom prst="rect">
            <a:avLst/>
          </a:prstGeom>
          <a:solidFill>
            <a:schemeClr val="bg1"/>
          </a:solidFill>
          <a:ln w="2222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dirty="0">
                <a:solidFill>
                  <a:schemeClr val="tx1">
                    <a:lumMod val="85000"/>
                    <a:lumOff val="15000"/>
                  </a:schemeClr>
                </a:solidFill>
                <a:latin typeface="メイリオ" panose="020B0604030504040204" pitchFamily="50" charset="-128"/>
                <a:ea typeface="メイリオ" panose="020B0604030504040204" pitchFamily="50" charset="-128"/>
              </a:rPr>
              <a:t>相続税申告者の課税状況</a:t>
            </a:r>
          </a:p>
        </p:txBody>
      </p:sp>
      <p:sp>
        <p:nvSpPr>
          <p:cNvPr id="19" name="タイトル 1">
            <a:extLst>
              <a:ext uri="{FF2B5EF4-FFF2-40B4-BE49-F238E27FC236}">
                <a16:creationId xmlns:a16="http://schemas.microsoft.com/office/drawing/2014/main" id="{22F30720-6A91-4C09-A0BF-47AA8A0E9317}"/>
              </a:ext>
            </a:extLst>
          </p:cNvPr>
          <p:cNvSpPr txBox="1">
            <a:spLocks/>
          </p:cNvSpPr>
          <p:nvPr/>
        </p:nvSpPr>
        <p:spPr>
          <a:xfrm>
            <a:off x="330020" y="346338"/>
            <a:ext cx="9728380" cy="548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0" kern="1200">
                <a:solidFill>
                  <a:srgbClr val="1C2952"/>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200" b="1" dirty="0">
                <a:solidFill>
                  <a:schemeClr val="tx1">
                    <a:lumMod val="85000"/>
                    <a:lumOff val="15000"/>
                  </a:schemeClr>
                </a:solidFill>
              </a:rPr>
              <a:t>相続の現状</a:t>
            </a:r>
          </a:p>
        </p:txBody>
      </p:sp>
      <p:sp>
        <p:nvSpPr>
          <p:cNvPr id="20" name="正方形/長方形 19">
            <a:extLst>
              <a:ext uri="{FF2B5EF4-FFF2-40B4-BE49-F238E27FC236}">
                <a16:creationId xmlns:a16="http://schemas.microsoft.com/office/drawing/2014/main" id="{138A7FD6-CB03-4971-AF7A-2051F57A7EFE}"/>
              </a:ext>
            </a:extLst>
          </p:cNvPr>
          <p:cNvSpPr/>
          <p:nvPr/>
        </p:nvSpPr>
        <p:spPr>
          <a:xfrm>
            <a:off x="0" y="6112660"/>
            <a:ext cx="12192000" cy="261610"/>
          </a:xfrm>
          <a:prstGeom prst="rect">
            <a:avLst/>
          </a:prstGeom>
        </p:spPr>
        <p:txBody>
          <a:bodyPr wrap="square">
            <a:spAutoFit/>
          </a:bodyPr>
          <a:lstStyle/>
          <a:p>
            <a:pPr algn="ctr" defTabSz="781883"/>
            <a:r>
              <a:rPr kumimoji="1" lang="en-US" altLang="ja-JP" sz="1100" spc="9" dirty="0">
                <a:solidFill>
                  <a:schemeClr val="bg1">
                    <a:lumMod val="50000"/>
                  </a:schemeClr>
                </a:solidFill>
                <a:latin typeface="メイリオ" panose="020B0604030504040204" pitchFamily="50" charset="-128"/>
                <a:ea typeface="メイリオ" panose="020B0604030504040204" pitchFamily="50" charset="-128"/>
                <a:cs typeface="Microsoft YaHei"/>
              </a:rPr>
              <a:t>【</a:t>
            </a:r>
            <a:r>
              <a:rPr kumimoji="1" lang="ja-JP" altLang="en-US" sz="1100" spc="9" dirty="0">
                <a:solidFill>
                  <a:schemeClr val="bg1">
                    <a:lumMod val="50000"/>
                  </a:schemeClr>
                </a:solidFill>
                <a:latin typeface="メイリオ" panose="020B0604030504040204" pitchFamily="50" charset="-128"/>
                <a:ea typeface="メイリオ" panose="020B0604030504040204" pitchFamily="50" charset="-128"/>
                <a:cs typeface="Microsoft YaHei"/>
              </a:rPr>
              <a:t>出典</a:t>
            </a:r>
            <a:r>
              <a:rPr kumimoji="1" lang="en-US" altLang="ja-JP" sz="1100" spc="9" dirty="0">
                <a:solidFill>
                  <a:schemeClr val="bg1">
                    <a:lumMod val="50000"/>
                  </a:schemeClr>
                </a:solidFill>
                <a:latin typeface="メイリオ" panose="020B0604030504040204" pitchFamily="50" charset="-128"/>
                <a:ea typeface="メイリオ" panose="020B0604030504040204" pitchFamily="50" charset="-128"/>
                <a:cs typeface="Microsoft YaHei"/>
              </a:rPr>
              <a:t>】</a:t>
            </a:r>
            <a:r>
              <a:rPr lang="ja-JP" altLang="en-US" sz="1100" spc="9" dirty="0">
                <a:solidFill>
                  <a:schemeClr val="bg1">
                    <a:lumMod val="50000"/>
                  </a:schemeClr>
                </a:solidFill>
                <a:latin typeface="メイリオ" panose="020B0604030504040204" pitchFamily="50" charset="-128"/>
                <a:ea typeface="メイリオ" panose="020B0604030504040204" pitchFamily="50" charset="-128"/>
                <a:cs typeface="Microsoft YaHei"/>
              </a:rPr>
              <a:t>国税庁「令和６年分の相続税の申告状況について（付表</a:t>
            </a:r>
            <a:r>
              <a:rPr lang="en-US" altLang="ja-JP" sz="1100" spc="9" dirty="0">
                <a:solidFill>
                  <a:schemeClr val="bg1">
                    <a:lumMod val="50000"/>
                  </a:schemeClr>
                </a:solidFill>
                <a:latin typeface="メイリオ" panose="020B0604030504040204" pitchFamily="50" charset="-128"/>
                <a:ea typeface="メイリオ" panose="020B0604030504040204" pitchFamily="50" charset="-128"/>
                <a:cs typeface="Microsoft YaHei"/>
              </a:rPr>
              <a:t>2</a:t>
            </a:r>
            <a:r>
              <a:rPr lang="ja-JP" altLang="en-US" sz="1100" spc="9" dirty="0">
                <a:solidFill>
                  <a:schemeClr val="bg1">
                    <a:lumMod val="50000"/>
                  </a:schemeClr>
                </a:solidFill>
                <a:latin typeface="メイリオ" panose="020B0604030504040204" pitchFamily="50" charset="-128"/>
                <a:ea typeface="メイリオ" panose="020B0604030504040204" pitchFamily="50" charset="-128"/>
                <a:cs typeface="Microsoft YaHei"/>
              </a:rPr>
              <a:t>）課税割合の推移」</a:t>
            </a:r>
            <a:endParaRPr kumimoji="1" lang="ja-JP" altLang="en-US" sz="1100" dirty="0">
              <a:solidFill>
                <a:schemeClr val="bg1">
                  <a:lumMod val="50000"/>
                </a:schemeClr>
              </a:solidFill>
              <a:latin typeface="メイリオ" panose="020B0604030504040204" pitchFamily="50" charset="-128"/>
              <a:ea typeface="メイリオ" panose="020B0604030504040204" pitchFamily="50" charset="-128"/>
            </a:endParaRPr>
          </a:p>
        </p:txBody>
      </p:sp>
      <p:graphicFrame>
        <p:nvGraphicFramePr>
          <p:cNvPr id="15" name="表 14">
            <a:extLst>
              <a:ext uri="{FF2B5EF4-FFF2-40B4-BE49-F238E27FC236}">
                <a16:creationId xmlns:a16="http://schemas.microsoft.com/office/drawing/2014/main" id="{00A3C85B-77A1-4EE0-B78E-458F88993A05}"/>
              </a:ext>
            </a:extLst>
          </p:cNvPr>
          <p:cNvGraphicFramePr>
            <a:graphicFrameLocks noGrp="1"/>
          </p:cNvGraphicFramePr>
          <p:nvPr>
            <p:extLst>
              <p:ext uri="{D42A27DB-BD31-4B8C-83A1-F6EECF244321}">
                <p14:modId xmlns:p14="http://schemas.microsoft.com/office/powerpoint/2010/main" val="2550442663"/>
              </p:ext>
            </p:extLst>
          </p:nvPr>
        </p:nvGraphicFramePr>
        <p:xfrm>
          <a:off x="3042657" y="5178231"/>
          <a:ext cx="6106686" cy="830884"/>
        </p:xfrm>
        <a:graphic>
          <a:graphicData uri="http://schemas.openxmlformats.org/drawingml/2006/table">
            <a:tbl>
              <a:tblPr firstRow="1" bandRow="1">
                <a:tableStyleId>{5C22544A-7EE6-4342-B048-85BDC9FD1C3A}</a:tableStyleId>
              </a:tblPr>
              <a:tblGrid>
                <a:gridCol w="2035562">
                  <a:extLst>
                    <a:ext uri="{9D8B030D-6E8A-4147-A177-3AD203B41FA5}">
                      <a16:colId xmlns:a16="http://schemas.microsoft.com/office/drawing/2014/main" val="3392794651"/>
                    </a:ext>
                  </a:extLst>
                </a:gridCol>
                <a:gridCol w="2035562">
                  <a:extLst>
                    <a:ext uri="{9D8B030D-6E8A-4147-A177-3AD203B41FA5}">
                      <a16:colId xmlns:a16="http://schemas.microsoft.com/office/drawing/2014/main" val="439491078"/>
                    </a:ext>
                  </a:extLst>
                </a:gridCol>
                <a:gridCol w="2035562">
                  <a:extLst>
                    <a:ext uri="{9D8B030D-6E8A-4147-A177-3AD203B41FA5}">
                      <a16:colId xmlns:a16="http://schemas.microsoft.com/office/drawing/2014/main" val="618886197"/>
                    </a:ext>
                  </a:extLst>
                </a:gridCol>
              </a:tblGrid>
              <a:tr h="409893">
                <a:tc>
                  <a:txBody>
                    <a:bodyPr/>
                    <a:lstStyle/>
                    <a:p>
                      <a:pPr algn="ctr"/>
                      <a:endParaRPr kumimoji="1" lang="ja-JP" altLang="en-US" sz="2000" dirty="0">
                        <a:latin typeface="メイリオ" panose="020B0604030504040204" pitchFamily="50" charset="-128"/>
                        <a:ea typeface="メイリオ" panose="020B0604030504040204" pitchFamily="50" charset="-128"/>
                      </a:endParaRPr>
                    </a:p>
                  </a:txBody>
                  <a:tcPr marL="68700" marR="68700" marT="55321" marB="55321" anchor="ctr">
                    <a:solidFill>
                      <a:schemeClr val="bg1"/>
                    </a:solidFill>
                  </a:tcPr>
                </a:tc>
                <a:tc>
                  <a:txBody>
                    <a:bodyPr/>
                    <a:lstStyle/>
                    <a:p>
                      <a:pPr algn="ctr"/>
                      <a:r>
                        <a:rPr kumimoji="1" lang="ja-JP" altLang="en-US" sz="2000" b="0" dirty="0">
                          <a:latin typeface="メイリオ" panose="020B0604030504040204" pitchFamily="50" charset="-128"/>
                          <a:ea typeface="メイリオ" panose="020B0604030504040204" pitchFamily="50" charset="-128"/>
                        </a:rPr>
                        <a:t>平成</a:t>
                      </a:r>
                      <a:r>
                        <a:rPr kumimoji="1" lang="en-US" altLang="ja-JP" sz="2000" b="0" dirty="0">
                          <a:latin typeface="メイリオ" panose="020B0604030504040204" pitchFamily="50" charset="-128"/>
                          <a:ea typeface="メイリオ" panose="020B0604030504040204" pitchFamily="50" charset="-128"/>
                        </a:rPr>
                        <a:t>26</a:t>
                      </a:r>
                      <a:r>
                        <a:rPr kumimoji="1" lang="ja-JP" altLang="en-US" sz="2000" b="0" dirty="0">
                          <a:latin typeface="メイリオ" panose="020B0604030504040204" pitchFamily="50" charset="-128"/>
                          <a:ea typeface="メイリオ" panose="020B0604030504040204" pitchFamily="50" charset="-128"/>
                        </a:rPr>
                        <a:t>年</a:t>
                      </a:r>
                    </a:p>
                  </a:txBody>
                  <a:tcPr marL="68700" marR="68700" marT="55321" marB="55321" anchor="ctr">
                    <a:solidFill>
                      <a:srgbClr val="1683B5"/>
                    </a:solidFill>
                  </a:tcPr>
                </a:tc>
                <a:tc>
                  <a:txBody>
                    <a:bodyPr/>
                    <a:lstStyle/>
                    <a:p>
                      <a:pPr algn="ctr"/>
                      <a:r>
                        <a:rPr kumimoji="1" lang="ja-JP" altLang="en-US" sz="2000" b="0" dirty="0">
                          <a:latin typeface="メイリオ" panose="020B0604030504040204" pitchFamily="50" charset="-128"/>
                          <a:ea typeface="メイリオ" panose="020B0604030504040204" pitchFamily="50" charset="-128"/>
                        </a:rPr>
                        <a:t>令和</a:t>
                      </a:r>
                      <a:r>
                        <a:rPr kumimoji="1" lang="en-US" altLang="ja-JP" sz="2000" b="0" dirty="0">
                          <a:latin typeface="メイリオ" panose="020B0604030504040204" pitchFamily="50" charset="-128"/>
                          <a:ea typeface="メイリオ" panose="020B0604030504040204" pitchFamily="50" charset="-128"/>
                        </a:rPr>
                        <a:t>6</a:t>
                      </a:r>
                      <a:r>
                        <a:rPr kumimoji="1" lang="ja-JP" altLang="en-US" sz="2000" b="0" dirty="0">
                          <a:latin typeface="メイリオ" panose="020B0604030504040204" pitchFamily="50" charset="-128"/>
                          <a:ea typeface="メイリオ" panose="020B0604030504040204" pitchFamily="50" charset="-128"/>
                        </a:rPr>
                        <a:t>年</a:t>
                      </a:r>
                    </a:p>
                  </a:txBody>
                  <a:tcPr marL="68700" marR="68700" marT="55321" marB="55321" anchor="ctr">
                    <a:solidFill>
                      <a:srgbClr val="1683B5"/>
                    </a:solidFill>
                  </a:tcPr>
                </a:tc>
                <a:extLst>
                  <a:ext uri="{0D108BD9-81ED-4DB2-BD59-A6C34878D82A}">
                    <a16:rowId xmlns:a16="http://schemas.microsoft.com/office/drawing/2014/main" val="4083259197"/>
                  </a:ext>
                </a:extLst>
              </a:tr>
              <a:tr h="409893">
                <a:tc>
                  <a:txBody>
                    <a:bodyPr/>
                    <a:lstStyle/>
                    <a:p>
                      <a:pPr algn="ctr"/>
                      <a:r>
                        <a:rPr kumimoji="1" lang="ja-JP" altLang="en-US" sz="2000" dirty="0">
                          <a:solidFill>
                            <a:schemeClr val="tx1">
                              <a:lumMod val="85000"/>
                              <a:lumOff val="15000"/>
                            </a:schemeClr>
                          </a:solidFill>
                          <a:latin typeface="メイリオ" panose="020B0604030504040204" pitchFamily="50" charset="-128"/>
                          <a:ea typeface="メイリオ" panose="020B0604030504040204" pitchFamily="50" charset="-128"/>
                        </a:rPr>
                        <a:t>全国</a:t>
                      </a:r>
                    </a:p>
                  </a:txBody>
                  <a:tcPr marL="68700" marR="68700" marT="55321" marB="55321" anchor="ctr">
                    <a:solidFill>
                      <a:schemeClr val="bg1">
                        <a:lumMod val="95000"/>
                      </a:schemeClr>
                    </a:solidFill>
                  </a:tcPr>
                </a:tc>
                <a:tc>
                  <a:txBody>
                    <a:bodyPr/>
                    <a:lstStyle/>
                    <a:p>
                      <a:pPr algn="ctr"/>
                      <a:r>
                        <a:rPr kumimoji="1" lang="en-US" altLang="ja-JP" sz="2000" b="1" dirty="0">
                          <a:solidFill>
                            <a:schemeClr val="tx1">
                              <a:lumMod val="85000"/>
                              <a:lumOff val="15000"/>
                            </a:schemeClr>
                          </a:solidFill>
                          <a:latin typeface="メイリオ" panose="020B0604030504040204" pitchFamily="50" charset="-128"/>
                          <a:ea typeface="メイリオ" panose="020B0604030504040204" pitchFamily="50" charset="-128"/>
                        </a:rPr>
                        <a:t>4.4%</a:t>
                      </a:r>
                      <a:endParaRPr kumimoji="1" lang="ja-JP" altLang="en-US" sz="2000" b="1" dirty="0">
                        <a:solidFill>
                          <a:schemeClr val="tx1">
                            <a:lumMod val="85000"/>
                            <a:lumOff val="15000"/>
                          </a:schemeClr>
                        </a:solidFill>
                        <a:latin typeface="メイリオ" panose="020B0604030504040204" pitchFamily="50" charset="-128"/>
                        <a:ea typeface="メイリオ" panose="020B0604030504040204" pitchFamily="50" charset="-128"/>
                      </a:endParaRPr>
                    </a:p>
                  </a:txBody>
                  <a:tcPr marL="68700" marR="68700" marT="55321" marB="55321" anchor="ctr">
                    <a:solidFill>
                      <a:schemeClr val="bg1">
                        <a:lumMod val="95000"/>
                      </a:schemeClr>
                    </a:solidFill>
                  </a:tcPr>
                </a:tc>
                <a:tc>
                  <a:txBody>
                    <a:bodyPr/>
                    <a:lstStyle/>
                    <a:p>
                      <a:pPr algn="ctr"/>
                      <a:r>
                        <a:rPr kumimoji="1" lang="en-US" altLang="ja-JP" sz="2000" b="1" dirty="0">
                          <a:solidFill>
                            <a:schemeClr val="tx1">
                              <a:lumMod val="85000"/>
                              <a:lumOff val="15000"/>
                            </a:schemeClr>
                          </a:solidFill>
                          <a:latin typeface="メイリオ" panose="020B0604030504040204" pitchFamily="50" charset="-128"/>
                          <a:ea typeface="メイリオ" panose="020B0604030504040204" pitchFamily="50" charset="-128"/>
                        </a:rPr>
                        <a:t>10.4%</a:t>
                      </a:r>
                      <a:endParaRPr kumimoji="1" lang="ja-JP" altLang="en-US" sz="2000" b="1" dirty="0">
                        <a:solidFill>
                          <a:schemeClr val="tx1">
                            <a:lumMod val="85000"/>
                            <a:lumOff val="15000"/>
                          </a:schemeClr>
                        </a:solidFill>
                        <a:latin typeface="メイリオ" panose="020B0604030504040204" pitchFamily="50" charset="-128"/>
                        <a:ea typeface="メイリオ" panose="020B0604030504040204" pitchFamily="50" charset="-128"/>
                      </a:endParaRPr>
                    </a:p>
                  </a:txBody>
                  <a:tcPr marL="68700" marR="68700" marT="55321" marB="55321" anchor="ctr">
                    <a:solidFill>
                      <a:schemeClr val="bg1">
                        <a:lumMod val="95000"/>
                      </a:schemeClr>
                    </a:solidFill>
                  </a:tcPr>
                </a:tc>
                <a:extLst>
                  <a:ext uri="{0D108BD9-81ED-4DB2-BD59-A6C34878D82A}">
                    <a16:rowId xmlns:a16="http://schemas.microsoft.com/office/drawing/2014/main" val="2433761885"/>
                  </a:ext>
                </a:extLst>
              </a:tr>
            </a:tbl>
          </a:graphicData>
        </a:graphic>
      </p:graphicFrame>
      <p:cxnSp>
        <p:nvCxnSpPr>
          <p:cNvPr id="28" name="直線コネクタ 27">
            <a:extLst>
              <a:ext uri="{FF2B5EF4-FFF2-40B4-BE49-F238E27FC236}">
                <a16:creationId xmlns:a16="http://schemas.microsoft.com/office/drawing/2014/main" id="{2D6A48E8-88E2-4D6B-B71C-45129F48E26A}"/>
              </a:ext>
            </a:extLst>
          </p:cNvPr>
          <p:cNvCxnSpPr/>
          <p:nvPr/>
        </p:nvCxnSpPr>
        <p:spPr>
          <a:xfrm>
            <a:off x="330020" y="898327"/>
            <a:ext cx="11554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吹き出し: 四角形 4">
            <a:extLst>
              <a:ext uri="{FF2B5EF4-FFF2-40B4-BE49-F238E27FC236}">
                <a16:creationId xmlns:a16="http://schemas.microsoft.com/office/drawing/2014/main" id="{585D6112-BBB9-D09F-1245-DDC817BC2128}"/>
              </a:ext>
            </a:extLst>
          </p:cNvPr>
          <p:cNvSpPr/>
          <p:nvPr/>
        </p:nvSpPr>
        <p:spPr>
          <a:xfrm>
            <a:off x="330020" y="5212962"/>
            <a:ext cx="2316819" cy="1145529"/>
          </a:xfrm>
          <a:prstGeom prst="wedgeRectCallout">
            <a:avLst>
              <a:gd name="adj1" fmla="val 45826"/>
              <a:gd name="adj2" fmla="val -115514"/>
            </a:avLst>
          </a:prstGeom>
          <a:solidFill>
            <a:srgbClr val="E5D4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C00000"/>
                </a:solidFill>
                <a:latin typeface="メイリオ" panose="020B0604030504040204" pitchFamily="50" charset="-128"/>
                <a:ea typeface="メイリオ" panose="020B0604030504040204" pitchFamily="50" charset="-128"/>
              </a:rPr>
              <a:t>平成</a:t>
            </a:r>
            <a:r>
              <a:rPr lang="en-US" altLang="ja-JP" b="1" dirty="0">
                <a:solidFill>
                  <a:srgbClr val="C00000"/>
                </a:solidFill>
                <a:latin typeface="メイリオ" panose="020B0604030504040204" pitchFamily="50" charset="-128"/>
                <a:ea typeface="メイリオ" panose="020B0604030504040204" pitchFamily="50" charset="-128"/>
              </a:rPr>
              <a:t>27</a:t>
            </a:r>
            <a:r>
              <a:rPr lang="ja-JP" altLang="en-US" b="1" dirty="0">
                <a:solidFill>
                  <a:srgbClr val="C00000"/>
                </a:solidFill>
                <a:latin typeface="メイリオ" panose="020B0604030504040204" pitchFamily="50" charset="-128"/>
                <a:ea typeface="メイリオ" panose="020B0604030504040204" pitchFamily="50" charset="-128"/>
              </a:rPr>
              <a:t>年から</a:t>
            </a:r>
            <a:endParaRPr lang="en-US" altLang="ja-JP" b="1" dirty="0">
              <a:solidFill>
                <a:srgbClr val="C00000"/>
              </a:solidFill>
              <a:latin typeface="メイリオ" panose="020B0604030504040204" pitchFamily="50" charset="-128"/>
              <a:ea typeface="メイリオ" panose="020B0604030504040204" pitchFamily="50" charset="-128"/>
            </a:endParaRPr>
          </a:p>
          <a:p>
            <a:pPr algn="ctr"/>
            <a:r>
              <a:rPr lang="ja-JP" altLang="en-US" b="1" dirty="0">
                <a:solidFill>
                  <a:srgbClr val="C00000"/>
                </a:solidFill>
                <a:latin typeface="メイリオ" panose="020B0604030504040204" pitchFamily="50" charset="-128"/>
                <a:ea typeface="メイリオ" panose="020B0604030504040204" pitchFamily="50" charset="-128"/>
              </a:rPr>
              <a:t>相続税の基礎控除が</a:t>
            </a:r>
            <a:endParaRPr lang="en-US" altLang="ja-JP" b="1" dirty="0">
              <a:solidFill>
                <a:srgbClr val="C00000"/>
              </a:solidFill>
              <a:latin typeface="メイリオ" panose="020B0604030504040204" pitchFamily="50" charset="-128"/>
              <a:ea typeface="メイリオ" panose="020B0604030504040204" pitchFamily="50" charset="-128"/>
            </a:endParaRPr>
          </a:p>
          <a:p>
            <a:pPr algn="ctr"/>
            <a:r>
              <a:rPr lang="en-US" altLang="ja-JP" b="1" dirty="0">
                <a:solidFill>
                  <a:srgbClr val="C00000"/>
                </a:solidFill>
                <a:latin typeface="メイリオ" panose="020B0604030504040204" pitchFamily="50" charset="-128"/>
                <a:ea typeface="メイリオ" panose="020B0604030504040204" pitchFamily="50" charset="-128"/>
              </a:rPr>
              <a:t>4</a:t>
            </a:r>
            <a:r>
              <a:rPr lang="ja-JP" altLang="en-US" b="1" dirty="0">
                <a:solidFill>
                  <a:srgbClr val="C00000"/>
                </a:solidFill>
                <a:latin typeface="メイリオ" panose="020B0604030504040204" pitchFamily="50" charset="-128"/>
                <a:ea typeface="メイリオ" panose="020B0604030504040204" pitchFamily="50" charset="-128"/>
              </a:rPr>
              <a:t>割減に！</a:t>
            </a:r>
          </a:p>
        </p:txBody>
      </p:sp>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40044AF1-1645-03A1-225F-297B3D0209CD}"/>
              </a:ext>
            </a:extLst>
          </p:cNvPr>
          <p:cNvPicPr>
            <a:picLocks noChangeAspect="1"/>
          </p:cNvPicPr>
          <p:nvPr/>
        </p:nvPicPr>
        <p:blipFill>
          <a:blip r:embed="rId3">
            <a:extLst>
              <a:ext uri="{28A0092B-C50C-407E-A947-70E740481C1C}">
                <a14:useLocalDpi xmlns:a14="http://schemas.microsoft.com/office/drawing/2010/main" val="0"/>
              </a:ext>
            </a:extLst>
          </a:blip>
          <a:srcRect l="31631" t="30026" r="28867" b="43431"/>
          <a:stretch>
            <a:fillRect/>
          </a:stretch>
        </p:blipFill>
        <p:spPr>
          <a:xfrm>
            <a:off x="1225989" y="1886338"/>
            <a:ext cx="8665266" cy="2505761"/>
          </a:xfrm>
          <a:prstGeom prst="rect">
            <a:avLst/>
          </a:prstGeom>
        </p:spPr>
      </p:pic>
      <p:sp>
        <p:nvSpPr>
          <p:cNvPr id="8" name="フッター プレースホルダー 27">
            <a:extLst>
              <a:ext uri="{FF2B5EF4-FFF2-40B4-BE49-F238E27FC236}">
                <a16:creationId xmlns:a16="http://schemas.microsoft.com/office/drawing/2014/main" id="{B9966890-5DB1-273B-C2CA-B0389F7ACE27}"/>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13061598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タイトル 1">
            <a:extLst>
              <a:ext uri="{FF2B5EF4-FFF2-40B4-BE49-F238E27FC236}">
                <a16:creationId xmlns:a16="http://schemas.microsoft.com/office/drawing/2014/main" id="{6CDFBF90-D617-44CB-8A95-1BF767D73F44}"/>
              </a:ext>
            </a:extLst>
          </p:cNvPr>
          <p:cNvSpPr txBox="1">
            <a:spLocks/>
          </p:cNvSpPr>
          <p:nvPr/>
        </p:nvSpPr>
        <p:spPr>
          <a:xfrm>
            <a:off x="330020" y="346338"/>
            <a:ext cx="9728380" cy="548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0" kern="1200">
                <a:solidFill>
                  <a:srgbClr val="1C2952"/>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200" b="1" dirty="0">
                <a:solidFill>
                  <a:schemeClr val="tx1">
                    <a:lumMod val="85000"/>
                    <a:lumOff val="15000"/>
                  </a:schemeClr>
                </a:solidFill>
              </a:rPr>
              <a:t>相続の現状</a:t>
            </a:r>
          </a:p>
        </p:txBody>
      </p:sp>
      <p:sp>
        <p:nvSpPr>
          <p:cNvPr id="16" name="正方形/長方形 15">
            <a:extLst>
              <a:ext uri="{FF2B5EF4-FFF2-40B4-BE49-F238E27FC236}">
                <a16:creationId xmlns:a16="http://schemas.microsoft.com/office/drawing/2014/main" id="{A2D4FF57-0F59-4BAA-B371-D718038F248F}"/>
              </a:ext>
            </a:extLst>
          </p:cNvPr>
          <p:cNvSpPr/>
          <p:nvPr/>
        </p:nvSpPr>
        <p:spPr>
          <a:xfrm>
            <a:off x="9087724" y="6094278"/>
            <a:ext cx="2796987" cy="261610"/>
          </a:xfrm>
          <a:prstGeom prst="rect">
            <a:avLst/>
          </a:prstGeom>
        </p:spPr>
        <p:txBody>
          <a:bodyPr wrap="square">
            <a:spAutoFit/>
          </a:bodyPr>
          <a:lstStyle/>
          <a:p>
            <a:pPr algn="ctr" defTabSz="781883"/>
            <a:r>
              <a:rPr lang="ja-JP" altLang="en-US" sz="1100" spc="9" dirty="0">
                <a:solidFill>
                  <a:schemeClr val="bg1">
                    <a:lumMod val="50000"/>
                  </a:schemeClr>
                </a:solidFill>
                <a:latin typeface="メイリオ" panose="020B0604030504040204" pitchFamily="50" charset="-128"/>
                <a:ea typeface="メイリオ" panose="020B0604030504040204" pitchFamily="50" charset="-128"/>
                <a:cs typeface="Microsoft YaHei"/>
              </a:rPr>
              <a:t>国税庁</a:t>
            </a:r>
            <a:r>
              <a:rPr lang="en-US" altLang="ja-JP" sz="1100" spc="9" dirty="0">
                <a:solidFill>
                  <a:schemeClr val="bg1">
                    <a:lumMod val="50000"/>
                  </a:schemeClr>
                </a:solidFill>
                <a:latin typeface="メイリオ" panose="020B0604030504040204" pitchFamily="50" charset="-128"/>
                <a:ea typeface="メイリオ" panose="020B0604030504040204" pitchFamily="50" charset="-128"/>
                <a:cs typeface="Microsoft YaHei"/>
              </a:rPr>
              <a:t>HP</a:t>
            </a:r>
            <a:r>
              <a:rPr lang="ja-JP" altLang="en-US" sz="1100" spc="9" dirty="0">
                <a:solidFill>
                  <a:schemeClr val="bg1">
                    <a:lumMod val="50000"/>
                  </a:schemeClr>
                </a:solidFill>
                <a:latin typeface="メイリオ" panose="020B0604030504040204" pitchFamily="50" charset="-128"/>
                <a:ea typeface="メイリオ" panose="020B0604030504040204" pitchFamily="50" charset="-128"/>
                <a:cs typeface="Microsoft YaHei"/>
              </a:rPr>
              <a:t>より（令和</a:t>
            </a:r>
            <a:r>
              <a:rPr lang="en-US" altLang="ja-JP" sz="1100" spc="9" dirty="0">
                <a:solidFill>
                  <a:schemeClr val="bg1">
                    <a:lumMod val="50000"/>
                  </a:schemeClr>
                </a:solidFill>
                <a:latin typeface="メイリオ" panose="020B0604030504040204" pitchFamily="50" charset="-128"/>
                <a:ea typeface="メイリオ" panose="020B0604030504040204" pitchFamily="50" charset="-128"/>
                <a:cs typeface="Microsoft YaHei"/>
              </a:rPr>
              <a:t>6</a:t>
            </a:r>
            <a:r>
              <a:rPr lang="ja-JP" altLang="en-US" sz="1100" spc="9" dirty="0">
                <a:solidFill>
                  <a:schemeClr val="bg1">
                    <a:lumMod val="50000"/>
                  </a:schemeClr>
                </a:solidFill>
                <a:latin typeface="メイリオ" panose="020B0604030504040204" pitchFamily="50" charset="-128"/>
                <a:ea typeface="メイリオ" panose="020B0604030504040204" pitchFamily="50" charset="-128"/>
                <a:cs typeface="Microsoft YaHei"/>
              </a:rPr>
              <a:t>年）</a:t>
            </a:r>
            <a:endParaRPr kumimoji="1" lang="ja-JP" altLang="en-US" sz="11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62E22D5F-F760-4AEE-A905-AAB3408E3862}"/>
              </a:ext>
            </a:extLst>
          </p:cNvPr>
          <p:cNvSpPr/>
          <p:nvPr/>
        </p:nvSpPr>
        <p:spPr>
          <a:xfrm>
            <a:off x="597059" y="993635"/>
            <a:ext cx="845435" cy="286657"/>
          </a:xfrm>
          <a:prstGeom prst="rect">
            <a:avLst/>
          </a:prstGeom>
        </p:spPr>
        <p:txBody>
          <a:bodyPr wrap="square">
            <a:spAutoFit/>
          </a:bodyPr>
          <a:lstStyle/>
          <a:p>
            <a:pPr algn="ctr" defTabSz="781883"/>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a:t>
            </a:r>
          </a:p>
        </p:txBody>
      </p:sp>
      <p:cxnSp>
        <p:nvCxnSpPr>
          <p:cNvPr id="12" name="直線コネクタ 11">
            <a:extLst>
              <a:ext uri="{FF2B5EF4-FFF2-40B4-BE49-F238E27FC236}">
                <a16:creationId xmlns:a16="http://schemas.microsoft.com/office/drawing/2014/main" id="{276C22C5-2277-47C8-B1FE-69773D1FFBC2}"/>
              </a:ext>
            </a:extLst>
          </p:cNvPr>
          <p:cNvCxnSpPr/>
          <p:nvPr/>
        </p:nvCxnSpPr>
        <p:spPr>
          <a:xfrm>
            <a:off x="330020" y="898327"/>
            <a:ext cx="11554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descr="グラフィカル ユーザー インターフェイス, テーブル&#10;&#10;AI 生成コンテンツは誤りを含む可能性があります。">
            <a:extLst>
              <a:ext uri="{FF2B5EF4-FFF2-40B4-BE49-F238E27FC236}">
                <a16:creationId xmlns:a16="http://schemas.microsoft.com/office/drawing/2014/main" id="{BAC9D94F-8127-FDF8-8E44-E65AF1143456}"/>
              </a:ext>
            </a:extLst>
          </p:cNvPr>
          <p:cNvPicPr>
            <a:picLocks noChangeAspect="1"/>
          </p:cNvPicPr>
          <p:nvPr/>
        </p:nvPicPr>
        <p:blipFill>
          <a:blip r:embed="rId3">
            <a:extLst>
              <a:ext uri="{28A0092B-C50C-407E-A947-70E740481C1C}">
                <a14:useLocalDpi xmlns:a14="http://schemas.microsoft.com/office/drawing/2010/main" val="0"/>
              </a:ext>
            </a:extLst>
          </a:blip>
          <a:srcRect l="25444" t="20059" r="29778" b="5050"/>
          <a:stretch>
            <a:fillRect/>
          </a:stretch>
        </p:blipFill>
        <p:spPr>
          <a:xfrm>
            <a:off x="3366346" y="1154265"/>
            <a:ext cx="5459307" cy="5136064"/>
          </a:xfrm>
          <a:prstGeom prst="rect">
            <a:avLst/>
          </a:prstGeom>
        </p:spPr>
      </p:pic>
      <p:sp>
        <p:nvSpPr>
          <p:cNvPr id="6" name="フッター プレースホルダー 27">
            <a:extLst>
              <a:ext uri="{FF2B5EF4-FFF2-40B4-BE49-F238E27FC236}">
                <a16:creationId xmlns:a16="http://schemas.microsoft.com/office/drawing/2014/main" id="{5C1B7ADA-2AD3-0967-A826-96C53A108478}"/>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364883629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1AE6201-A9E9-2700-844C-4A419BB11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836" y="1186895"/>
            <a:ext cx="4700019" cy="5263596"/>
          </a:xfrm>
          <a:prstGeom prst="rect">
            <a:avLst/>
          </a:prstGeom>
        </p:spPr>
      </p:pic>
      <p:sp>
        <p:nvSpPr>
          <p:cNvPr id="5" name="正方形/長方形 4"/>
          <p:cNvSpPr/>
          <p:nvPr/>
        </p:nvSpPr>
        <p:spPr>
          <a:xfrm>
            <a:off x="7364078" y="6163617"/>
            <a:ext cx="4708304" cy="246221"/>
          </a:xfrm>
          <a:prstGeom prst="rect">
            <a:avLst/>
          </a:prstGeom>
        </p:spPr>
        <p:txBody>
          <a:bodyPr wrap="square">
            <a:spAutoFit/>
          </a:bodyPr>
          <a:lstStyle/>
          <a:p>
            <a:r>
              <a:rPr lang="ja-JP" altLang="en-US" sz="1000" dirty="0">
                <a:latin typeface="メイリオ" panose="020B0604030504040204" pitchFamily="50" charset="-128"/>
                <a:ea typeface="メイリオ" panose="020B0604030504040204" pitchFamily="50" charset="-128"/>
              </a:rPr>
              <a:t>出典：最高裁判所の司法統計年報 遺産分割金額別訴訟割合（令和４年度）</a:t>
            </a:r>
          </a:p>
        </p:txBody>
      </p:sp>
      <p:sp>
        <p:nvSpPr>
          <p:cNvPr id="3" name="正方形/長方形 2">
            <a:extLst>
              <a:ext uri="{FF2B5EF4-FFF2-40B4-BE49-F238E27FC236}">
                <a16:creationId xmlns:a16="http://schemas.microsoft.com/office/drawing/2014/main" id="{9B3048A4-CCA7-4F16-8635-54DB38ECD745}"/>
              </a:ext>
            </a:extLst>
          </p:cNvPr>
          <p:cNvSpPr/>
          <p:nvPr/>
        </p:nvSpPr>
        <p:spPr>
          <a:xfrm>
            <a:off x="1736564" y="257783"/>
            <a:ext cx="8718872" cy="5890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遺産分割事件のうち認容・調停成立件数～遺産の価格別～</a:t>
            </a:r>
          </a:p>
        </p:txBody>
      </p:sp>
      <p:sp>
        <p:nvSpPr>
          <p:cNvPr id="11" name="テキスト ボックス 10">
            <a:extLst>
              <a:ext uri="{FF2B5EF4-FFF2-40B4-BE49-F238E27FC236}">
                <a16:creationId xmlns:a16="http://schemas.microsoft.com/office/drawing/2014/main" id="{62E4E9D0-C1F5-AF45-8D71-F5998367B1F9}"/>
              </a:ext>
            </a:extLst>
          </p:cNvPr>
          <p:cNvSpPr txBox="1"/>
          <p:nvPr/>
        </p:nvSpPr>
        <p:spPr>
          <a:xfrm>
            <a:off x="8375515" y="1760706"/>
            <a:ext cx="3367414" cy="954107"/>
          </a:xfrm>
          <a:prstGeom prst="rect">
            <a:avLst/>
          </a:prstGeom>
          <a:noFill/>
        </p:spPr>
        <p:txBody>
          <a:bodyPr wrap="square" rtlCol="0">
            <a:spAutoFit/>
          </a:bodyPr>
          <a:lstStyle/>
          <a:p>
            <a:r>
              <a:rPr kumimoji="1" lang="en-US" altLang="ja-JP" sz="2800" dirty="0">
                <a:latin typeface="メイリオ" panose="020B0604030504040204" pitchFamily="50" charset="-128"/>
                <a:ea typeface="メイリオ" panose="020B0604030504040204" pitchFamily="50" charset="-128"/>
              </a:rPr>
              <a:t>5,000</a:t>
            </a:r>
            <a:r>
              <a:rPr kumimoji="1" lang="ja-JP" altLang="en-US" sz="2800" dirty="0">
                <a:latin typeface="メイリオ" panose="020B0604030504040204" pitchFamily="50" charset="-128"/>
                <a:ea typeface="メイリオ" panose="020B0604030504040204" pitchFamily="50" charset="-128"/>
              </a:rPr>
              <a:t>万円以下が</a:t>
            </a:r>
            <a:br>
              <a:rPr kumimoji="1" lang="en-US" altLang="ja-JP" sz="2800" dirty="0">
                <a:latin typeface="メイリオ" panose="020B0604030504040204" pitchFamily="50" charset="-128"/>
                <a:ea typeface="メイリオ" panose="020B0604030504040204" pitchFamily="50" charset="-128"/>
              </a:rPr>
            </a:br>
            <a:r>
              <a:rPr kumimoji="1" lang="ja-JP" altLang="en-US" sz="2800" dirty="0">
                <a:latin typeface="メイリオ" panose="020B0604030504040204" pitchFamily="50" charset="-128"/>
                <a:ea typeface="メイリオ" panose="020B0604030504040204" pitchFamily="50" charset="-128"/>
              </a:rPr>
              <a:t>合計</a:t>
            </a:r>
            <a:r>
              <a:rPr kumimoji="1" lang="en-US" altLang="ja-JP" sz="2800" dirty="0">
                <a:latin typeface="メイリオ" panose="020B0604030504040204" pitchFamily="50" charset="-128"/>
                <a:ea typeface="メイリオ" panose="020B0604030504040204" pitchFamily="50" charset="-128"/>
              </a:rPr>
              <a:t>76.28%</a:t>
            </a:r>
            <a:r>
              <a:rPr kumimoji="1" lang="ja-JP" altLang="en-US" sz="2800" dirty="0">
                <a:latin typeface="メイリオ" panose="020B0604030504040204" pitchFamily="50" charset="-128"/>
                <a:ea typeface="メイリオ" panose="020B0604030504040204" pitchFamily="50" charset="-128"/>
              </a:rPr>
              <a:t>！！</a:t>
            </a:r>
          </a:p>
        </p:txBody>
      </p:sp>
      <p:sp>
        <p:nvSpPr>
          <p:cNvPr id="4" name="フッター プレースホルダー 27">
            <a:extLst>
              <a:ext uri="{FF2B5EF4-FFF2-40B4-BE49-F238E27FC236}">
                <a16:creationId xmlns:a16="http://schemas.microsoft.com/office/drawing/2014/main" id="{81207FB9-4894-B906-898B-4C0719D3916E}"/>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283812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824973" y="581242"/>
            <a:ext cx="8542054" cy="1039644"/>
          </a:xfrm>
          <a:prstGeom prst="rect">
            <a:avLst/>
          </a:prstGeom>
          <a:noFill/>
        </p:spPr>
        <p:txBody>
          <a:bodyPr wrap="square" rtlCol="0">
            <a:spAutoFit/>
          </a:bodyPr>
          <a:lstStyle/>
          <a:p>
            <a:r>
              <a:rPr lang="ja-JP" altLang="en-US" sz="3078" b="1" dirty="0">
                <a:latin typeface="メイリオ" panose="020B0604030504040204" pitchFamily="50" charset="-128"/>
                <a:ea typeface="メイリオ" panose="020B0604030504040204" pitchFamily="50" charset="-128"/>
              </a:rPr>
              <a:t>〇イギリスでは</a:t>
            </a:r>
            <a:r>
              <a:rPr lang="en-US" altLang="ja-JP" sz="3078" b="1" dirty="0">
                <a:latin typeface="メイリオ" panose="020B0604030504040204" pitchFamily="50" charset="-128"/>
                <a:ea typeface="メイリオ" panose="020B0604030504040204" pitchFamily="50" charset="-128"/>
              </a:rPr>
              <a:t>75</a:t>
            </a:r>
            <a:r>
              <a:rPr lang="ja-JP" altLang="en-US" sz="3078" b="1" dirty="0">
                <a:latin typeface="メイリオ" panose="020B0604030504040204" pitchFamily="50" charset="-128"/>
                <a:ea typeface="メイリオ" panose="020B0604030504040204" pitchFamily="50" charset="-128"/>
              </a:rPr>
              <a:t>歳以上の何割が遺言を書いて　　いるでしょう？</a:t>
            </a:r>
          </a:p>
        </p:txBody>
      </p:sp>
      <p:sp>
        <p:nvSpPr>
          <p:cNvPr id="13" name="テキスト ボックス 12">
            <a:extLst>
              <a:ext uri="{FF2B5EF4-FFF2-40B4-BE49-F238E27FC236}">
                <a16:creationId xmlns:a16="http://schemas.microsoft.com/office/drawing/2014/main" id="{C0BE4A9C-AAFF-4361-9DB8-01EF07E586A2}"/>
              </a:ext>
            </a:extLst>
          </p:cNvPr>
          <p:cNvSpPr txBox="1"/>
          <p:nvPr/>
        </p:nvSpPr>
        <p:spPr>
          <a:xfrm>
            <a:off x="2907401" y="2126934"/>
            <a:ext cx="2867002" cy="565989"/>
          </a:xfrm>
          <a:prstGeom prst="rect">
            <a:avLst/>
          </a:prstGeom>
          <a:noFill/>
        </p:spPr>
        <p:txBody>
          <a:bodyPr wrap="square" rtlCol="0">
            <a:spAutoFit/>
          </a:bodyPr>
          <a:lstStyle/>
          <a:p>
            <a:r>
              <a:rPr lang="ja-JP" altLang="en-US" sz="3078" b="1" dirty="0">
                <a:latin typeface="メイリオ" panose="020B0604030504040204" pitchFamily="50" charset="-128"/>
                <a:ea typeface="メイリオ" panose="020B0604030504040204" pitchFamily="50" charset="-128"/>
              </a:rPr>
              <a:t>①　　５割</a:t>
            </a:r>
          </a:p>
        </p:txBody>
      </p:sp>
      <p:sp>
        <p:nvSpPr>
          <p:cNvPr id="14" name="テキスト ボックス 13">
            <a:extLst>
              <a:ext uri="{FF2B5EF4-FFF2-40B4-BE49-F238E27FC236}">
                <a16:creationId xmlns:a16="http://schemas.microsoft.com/office/drawing/2014/main" id="{FBD8694A-833E-4CC0-8EA3-10F7EEF12992}"/>
              </a:ext>
            </a:extLst>
          </p:cNvPr>
          <p:cNvSpPr txBox="1"/>
          <p:nvPr/>
        </p:nvSpPr>
        <p:spPr>
          <a:xfrm>
            <a:off x="2907401" y="3318597"/>
            <a:ext cx="2867002" cy="565989"/>
          </a:xfrm>
          <a:prstGeom prst="rect">
            <a:avLst/>
          </a:prstGeom>
          <a:noFill/>
        </p:spPr>
        <p:txBody>
          <a:bodyPr wrap="square" rtlCol="0">
            <a:spAutoFit/>
          </a:bodyPr>
          <a:lstStyle/>
          <a:p>
            <a:r>
              <a:rPr lang="ja-JP" altLang="en-US" sz="3078" b="1" dirty="0">
                <a:latin typeface="メイリオ" panose="020B0604030504040204" pitchFamily="50" charset="-128"/>
                <a:ea typeface="メイリオ" panose="020B0604030504040204" pitchFamily="50" charset="-128"/>
              </a:rPr>
              <a:t>②　　１割</a:t>
            </a:r>
          </a:p>
        </p:txBody>
      </p:sp>
      <p:sp>
        <p:nvSpPr>
          <p:cNvPr id="21" name="テキスト ボックス 20">
            <a:extLst>
              <a:ext uri="{FF2B5EF4-FFF2-40B4-BE49-F238E27FC236}">
                <a16:creationId xmlns:a16="http://schemas.microsoft.com/office/drawing/2014/main" id="{F57D1D7B-85C2-455A-BC99-21F6FA8862E2}"/>
              </a:ext>
            </a:extLst>
          </p:cNvPr>
          <p:cNvSpPr txBox="1"/>
          <p:nvPr/>
        </p:nvSpPr>
        <p:spPr>
          <a:xfrm>
            <a:off x="2907401" y="4503725"/>
            <a:ext cx="2867002" cy="565989"/>
          </a:xfrm>
          <a:prstGeom prst="rect">
            <a:avLst/>
          </a:prstGeom>
          <a:noFill/>
        </p:spPr>
        <p:txBody>
          <a:bodyPr wrap="square" rtlCol="0">
            <a:spAutoFit/>
          </a:bodyPr>
          <a:lstStyle/>
          <a:p>
            <a:r>
              <a:rPr lang="ja-JP" altLang="en-US" sz="3078" b="1" dirty="0">
                <a:latin typeface="メイリオ" panose="020B0604030504040204" pitchFamily="50" charset="-128"/>
                <a:ea typeface="メイリオ" panose="020B0604030504040204" pitchFamily="50" charset="-128"/>
              </a:rPr>
              <a:t>③　　８割</a:t>
            </a:r>
          </a:p>
        </p:txBody>
      </p:sp>
      <p:sp>
        <p:nvSpPr>
          <p:cNvPr id="22" name="ドーナツ 19">
            <a:extLst>
              <a:ext uri="{FF2B5EF4-FFF2-40B4-BE49-F238E27FC236}">
                <a16:creationId xmlns:a16="http://schemas.microsoft.com/office/drawing/2014/main" id="{4DA8BDCB-7794-420B-9271-FF608ECF23AF}"/>
              </a:ext>
            </a:extLst>
          </p:cNvPr>
          <p:cNvSpPr/>
          <p:nvPr/>
        </p:nvSpPr>
        <p:spPr>
          <a:xfrm>
            <a:off x="2710187" y="4298025"/>
            <a:ext cx="977387" cy="977387"/>
          </a:xfrm>
          <a:prstGeom prst="donu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539">
              <a:solidFill>
                <a:schemeClr val="tx1"/>
              </a:solidFill>
            </a:endParaRPr>
          </a:p>
        </p:txBody>
      </p:sp>
      <p:sp>
        <p:nvSpPr>
          <p:cNvPr id="2" name="フッター プレースホルダー 27">
            <a:extLst>
              <a:ext uri="{FF2B5EF4-FFF2-40B4-BE49-F238E27FC236}">
                <a16:creationId xmlns:a16="http://schemas.microsoft.com/office/drawing/2014/main" id="{651AE04A-868E-CB5E-2790-A0FAA06BB348}"/>
              </a:ext>
            </a:extLst>
          </p:cNvPr>
          <p:cNvSpPr txBox="1">
            <a:spLocks/>
          </p:cNvSpPr>
          <p:nvPr/>
        </p:nvSpPr>
        <p:spPr>
          <a:xfrm>
            <a:off x="0" y="6615406"/>
            <a:ext cx="121920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Copyright(C)2026</a:t>
            </a:r>
            <a:r>
              <a:rPr lang="ja-JP" altLang="en-US" sz="1000" dirty="0"/>
              <a:t>縁ディングノートプランニング協会　</a:t>
            </a:r>
            <a:r>
              <a:rPr lang="en-US" altLang="ja-JP" sz="1000" dirty="0"/>
              <a:t>All Rights Reserved</a:t>
            </a:r>
            <a:endParaRPr lang="ja-JP" altLang="en-US" sz="1000" dirty="0"/>
          </a:p>
        </p:txBody>
      </p:sp>
    </p:spTree>
    <p:extLst>
      <p:ext uri="{BB962C8B-B14F-4D97-AF65-F5344CB8AC3E}">
        <p14:creationId xmlns:p14="http://schemas.microsoft.com/office/powerpoint/2010/main" val="3076206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LeftStep">
      <a:dk1>
        <a:srgbClr val="000000"/>
      </a:dk1>
      <a:lt1>
        <a:srgbClr val="FFFFFF"/>
      </a:lt1>
      <a:dk2>
        <a:srgbClr val="413624"/>
      </a:dk2>
      <a:lt2>
        <a:srgbClr val="E2E5E8"/>
      </a:lt2>
      <a:accent1>
        <a:srgbClr val="B79D7A"/>
      </a:accent1>
      <a:accent2>
        <a:srgbClr val="BA887F"/>
      </a:accent2>
      <a:accent3>
        <a:srgbClr val="C4929F"/>
      </a:accent3>
      <a:accent4>
        <a:srgbClr val="BA7FA7"/>
      </a:accent4>
      <a:accent5>
        <a:srgbClr val="C093C5"/>
      </a:accent5>
      <a:accent6>
        <a:srgbClr val="9B7FBA"/>
      </a:accent6>
      <a:hlink>
        <a:srgbClr val="6483AB"/>
      </a:hlink>
      <a:folHlink>
        <a:srgbClr val="828282"/>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2369</Words>
  <Application>Microsoft Office PowerPoint</Application>
  <PresentationFormat>ワイド画面</PresentationFormat>
  <Paragraphs>336</Paragraphs>
  <Slides>30</Slides>
  <Notes>21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ＭＳ Ｐ明朝</vt:lpstr>
      <vt:lpstr>メイリオ</vt:lpstr>
      <vt:lpstr>游ゴシック</vt:lpstr>
      <vt:lpstr>Arial</vt:lpstr>
      <vt:lpstr>Calibri</vt:lpstr>
      <vt:lpstr>Garamond</vt:lpstr>
      <vt:lpstr>Sagona Book</vt:lpstr>
      <vt:lpstr>Sagona ExtraLight</vt:lpstr>
      <vt:lpstr>SavonVTI</vt:lpstr>
      <vt:lpstr>講師 　一橋 香織(ひとつばし　かおり）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遺言書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想いを伝える エンディングノート</dc:title>
  <dc:creator>一橋 香織</dc:creator>
  <cp:lastModifiedBy>MIWAKO TERAKADO</cp:lastModifiedBy>
  <cp:revision>24</cp:revision>
  <dcterms:created xsi:type="dcterms:W3CDTF">2020-06-23T03:13:09Z</dcterms:created>
  <dcterms:modified xsi:type="dcterms:W3CDTF">2025-12-29T23:27:56Z</dcterms:modified>
</cp:coreProperties>
</file>